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5" r:id="rId3"/>
    <p:sldId id="263" r:id="rId4"/>
    <p:sldId id="264" r:id="rId5"/>
    <p:sldId id="260" r:id="rId6"/>
    <p:sldId id="267" r:id="rId7"/>
    <p:sldId id="266" r:id="rId8"/>
    <p:sldId id="258" r:id="rId9"/>
    <p:sldId id="261" r:id="rId10"/>
    <p:sldId id="270" r:id="rId11"/>
    <p:sldId id="271" r:id="rId12"/>
    <p:sldId id="272" r:id="rId13"/>
    <p:sldId id="268" r:id="rId14"/>
    <p:sldId id="269" r:id="rId15"/>
    <p:sldId id="257" r:id="rId16"/>
    <p:sldId id="274" r:id="rId17"/>
    <p:sldId id="273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52B9E"/>
    <a:srgbClr val="FF3300"/>
    <a:srgbClr val="00FF00"/>
    <a:srgbClr val="FF3399"/>
    <a:srgbClr val="003300"/>
    <a:srgbClr val="7F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380" autoAdjust="0"/>
  </p:normalViewPr>
  <p:slideViewPr>
    <p:cSldViewPr>
      <p:cViewPr>
        <p:scale>
          <a:sx n="111" d="100"/>
          <a:sy n="111" d="100"/>
        </p:scale>
        <p:origin x="-186" y="1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EMBARAZOS ADOLESCENTES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dPt>
          <c:cat>
            <c:numRef>
              <c:f>Hoja1!$A$2:$A$3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2013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45.6</c:v>
                </c:pt>
                <c:pt idx="1">
                  <c:v>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25568"/>
        <c:axId val="91327104"/>
      </c:barChart>
      <c:catAx>
        <c:axId val="913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27104"/>
        <c:crosses val="autoZero"/>
        <c:auto val="1"/>
        <c:lblAlgn val="ctr"/>
        <c:lblOffset val="100"/>
        <c:noMultiLvlLbl val="0"/>
      </c:catAx>
      <c:valAx>
        <c:axId val="9132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2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Hoja1!$A$2</c:f>
              <c:strCache>
                <c:ptCount val="1"/>
                <c:pt idx="0">
                  <c:v>ETS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</c:f>
              <c:strCache>
                <c:ptCount val="1"/>
                <c:pt idx="0">
                  <c:v>ETS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28640"/>
        <c:axId val="21330176"/>
        <c:axId val="0"/>
      </c:bar3DChart>
      <c:catAx>
        <c:axId val="2132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30176"/>
        <c:crosses val="autoZero"/>
        <c:auto val="1"/>
        <c:lblAlgn val="ctr"/>
        <c:lblOffset val="100"/>
        <c:noMultiLvlLbl val="0"/>
      </c:catAx>
      <c:valAx>
        <c:axId val="2133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8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865DF-4DFF-4C2C-ADAE-42D74008EC7B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767D9AE2-7D40-45D7-8CD9-5D489BFA7045}">
      <dgm:prSet phldrT="[Texto]"/>
      <dgm:spPr>
        <a:ln w="76200">
          <a:solidFill>
            <a:schemeClr val="bg1"/>
          </a:solidFill>
        </a:ln>
      </dgm:spPr>
      <dgm:t>
        <a:bodyPr/>
        <a:lstStyle/>
        <a:p>
          <a:r>
            <a:rPr lang="es-MX" dirty="0" smtClean="0"/>
            <a:t>Personal</a:t>
          </a:r>
          <a:endParaRPr lang="es-MX" dirty="0"/>
        </a:p>
      </dgm:t>
    </dgm:pt>
    <dgm:pt modelId="{D8FADC98-CA85-4575-BD6E-22962FDD2364}" type="parTrans" cxnId="{44081F93-6D0F-4245-B1F6-8868BDD28A3E}">
      <dgm:prSet/>
      <dgm:spPr/>
      <dgm:t>
        <a:bodyPr/>
        <a:lstStyle/>
        <a:p>
          <a:endParaRPr lang="es-MX"/>
        </a:p>
      </dgm:t>
    </dgm:pt>
    <dgm:pt modelId="{CAC35175-9E22-4760-A728-28DD43D08C10}" type="sibTrans" cxnId="{44081F93-6D0F-4245-B1F6-8868BDD28A3E}">
      <dgm:prSet/>
      <dgm:spPr/>
      <dgm:t>
        <a:bodyPr/>
        <a:lstStyle/>
        <a:p>
          <a:endParaRPr lang="es-MX"/>
        </a:p>
      </dgm:t>
    </dgm:pt>
    <dgm:pt modelId="{E6417D5D-FBBD-4935-AF47-D23F341818BB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b="1" i="0" dirty="0" smtClean="0"/>
            <a:t>Información </a:t>
          </a:r>
          <a:r>
            <a:rPr lang="es-MX" b="0" i="0" dirty="0" smtClean="0"/>
            <a:t>acerca de su </a:t>
          </a:r>
          <a:r>
            <a:rPr lang="es-MX" b="1" i="0" dirty="0" smtClean="0"/>
            <a:t>anatomía y fisiología</a:t>
          </a:r>
          <a:r>
            <a:rPr lang="es-MX" b="0" i="0" dirty="0" smtClean="0"/>
            <a:t>.</a:t>
          </a:r>
          <a:endParaRPr lang="es-MX" dirty="0"/>
        </a:p>
      </dgm:t>
    </dgm:pt>
    <dgm:pt modelId="{0FF6A20F-A9C4-46B4-B689-5165C67B98BE}" type="parTrans" cxnId="{9A9BF3F2-1BC4-4465-8F22-62F31E27AE84}">
      <dgm:prSet/>
      <dgm:spPr/>
      <dgm:t>
        <a:bodyPr/>
        <a:lstStyle/>
        <a:p>
          <a:endParaRPr lang="es-MX"/>
        </a:p>
      </dgm:t>
    </dgm:pt>
    <dgm:pt modelId="{6FB67318-AC52-4F9F-AF2A-752A9C19F9A2}" type="sibTrans" cxnId="{9A9BF3F2-1BC4-4465-8F22-62F31E27AE84}">
      <dgm:prSet/>
      <dgm:spPr/>
      <dgm:t>
        <a:bodyPr/>
        <a:lstStyle/>
        <a:p>
          <a:endParaRPr lang="es-MX"/>
        </a:p>
      </dgm:t>
    </dgm:pt>
    <dgm:pt modelId="{F2BB1199-E21A-4329-AF9E-199C6DDCA1A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b="0" i="0" dirty="0" smtClean="0"/>
            <a:t>Sentimiento de soledad, incomprensión y </a:t>
          </a:r>
          <a:r>
            <a:rPr lang="es-MX" b="1" i="0" dirty="0" smtClean="0"/>
            <a:t>baja autoestima.</a:t>
          </a:r>
          <a:endParaRPr lang="es-MX" b="1" dirty="0"/>
        </a:p>
      </dgm:t>
    </dgm:pt>
    <dgm:pt modelId="{16AAA22A-F023-4533-8FF2-39759CFB0FE3}" type="parTrans" cxnId="{0AA68F68-A760-4D3B-9E7A-4DEB4B70B4F3}">
      <dgm:prSet/>
      <dgm:spPr/>
      <dgm:t>
        <a:bodyPr/>
        <a:lstStyle/>
        <a:p>
          <a:endParaRPr lang="es-MX"/>
        </a:p>
      </dgm:t>
    </dgm:pt>
    <dgm:pt modelId="{FAD07F87-2DF5-45F8-8BC1-ABA43CC2E23B}" type="sibTrans" cxnId="{0AA68F68-A760-4D3B-9E7A-4DEB4B70B4F3}">
      <dgm:prSet/>
      <dgm:spPr/>
      <dgm:t>
        <a:bodyPr/>
        <a:lstStyle/>
        <a:p>
          <a:endParaRPr lang="es-MX"/>
        </a:p>
      </dgm:t>
    </dgm:pt>
    <dgm:pt modelId="{D6AEEDA7-7ADA-4369-8236-39E3F99456E8}">
      <dgm:prSet phldrT="[Texto]"/>
      <dgm:spPr/>
      <dgm:t>
        <a:bodyPr/>
        <a:lstStyle/>
        <a:p>
          <a:r>
            <a:rPr lang="es-MX" dirty="0" smtClean="0"/>
            <a:t>Social</a:t>
          </a:r>
          <a:endParaRPr lang="es-MX" dirty="0"/>
        </a:p>
      </dgm:t>
    </dgm:pt>
    <dgm:pt modelId="{44FD45AD-061B-4A44-B342-09E39312322A}" type="parTrans" cxnId="{0E3189BE-DD7D-4B66-A593-E6E090BE8772}">
      <dgm:prSet/>
      <dgm:spPr/>
      <dgm:t>
        <a:bodyPr/>
        <a:lstStyle/>
        <a:p>
          <a:endParaRPr lang="es-MX"/>
        </a:p>
      </dgm:t>
    </dgm:pt>
    <dgm:pt modelId="{E6F01BFD-7053-4587-88EE-1612322F71AD}" type="sibTrans" cxnId="{0E3189BE-DD7D-4B66-A593-E6E090BE8772}">
      <dgm:prSet/>
      <dgm:spPr/>
      <dgm:t>
        <a:bodyPr/>
        <a:lstStyle/>
        <a:p>
          <a:endParaRPr lang="es-MX"/>
        </a:p>
      </dgm:t>
    </dgm:pt>
    <dgm:pt modelId="{7E184B7C-75BA-4E86-8B06-CB30CE7162D6}">
      <dgm:prSet phldrT="[Texto]"/>
      <dgm:spPr/>
      <dgm:t>
        <a:bodyPr/>
        <a:lstStyle/>
        <a:p>
          <a:r>
            <a:rPr lang="es-MX" b="0" i="0" dirty="0" smtClean="0"/>
            <a:t>Inestabilidad familiar</a:t>
          </a:r>
          <a:endParaRPr lang="es-MX" dirty="0"/>
        </a:p>
      </dgm:t>
    </dgm:pt>
    <dgm:pt modelId="{0E9506BB-E56C-482C-9405-BF45646F2CD8}" type="parTrans" cxnId="{5E8E36B7-287E-43DA-8409-AE0114DA8DA2}">
      <dgm:prSet/>
      <dgm:spPr/>
      <dgm:t>
        <a:bodyPr/>
        <a:lstStyle/>
        <a:p>
          <a:endParaRPr lang="es-MX"/>
        </a:p>
      </dgm:t>
    </dgm:pt>
    <dgm:pt modelId="{D85C12BE-BA29-4BCC-AD69-021FD7CE1A63}" type="sibTrans" cxnId="{5E8E36B7-287E-43DA-8409-AE0114DA8DA2}">
      <dgm:prSet/>
      <dgm:spPr/>
      <dgm:t>
        <a:bodyPr/>
        <a:lstStyle/>
        <a:p>
          <a:endParaRPr lang="es-MX"/>
        </a:p>
      </dgm:t>
    </dgm:pt>
    <dgm:pt modelId="{5972BB01-D159-4220-91FF-3C1CC1EFD116}">
      <dgm:prSet phldrT="[Texto]"/>
      <dgm:spPr/>
      <dgm:t>
        <a:bodyPr/>
        <a:lstStyle/>
        <a:p>
          <a:r>
            <a:rPr lang="es-MX" dirty="0" smtClean="0"/>
            <a:t>Cultural</a:t>
          </a:r>
          <a:endParaRPr lang="es-MX" dirty="0"/>
        </a:p>
      </dgm:t>
    </dgm:pt>
    <dgm:pt modelId="{45FB6BC0-16BD-4AE9-B8E6-50BD1FF59718}" type="parTrans" cxnId="{E0E86C7E-0E8A-474D-A33A-A5CC99363578}">
      <dgm:prSet/>
      <dgm:spPr/>
      <dgm:t>
        <a:bodyPr/>
        <a:lstStyle/>
        <a:p>
          <a:endParaRPr lang="es-MX"/>
        </a:p>
      </dgm:t>
    </dgm:pt>
    <dgm:pt modelId="{DF45C5EE-A86A-4209-96D1-DA35F85FC748}" type="sibTrans" cxnId="{E0E86C7E-0E8A-474D-A33A-A5CC99363578}">
      <dgm:prSet/>
      <dgm:spPr/>
      <dgm:t>
        <a:bodyPr/>
        <a:lstStyle/>
        <a:p>
          <a:endParaRPr lang="es-MX"/>
        </a:p>
      </dgm:t>
    </dgm:pt>
    <dgm:pt modelId="{E96EB136-6716-4533-B87F-0082D69A6A0F}">
      <dgm:prSet phldrT="[Texto]"/>
      <dgm:spPr/>
      <dgm:t>
        <a:bodyPr/>
        <a:lstStyle/>
        <a:p>
          <a:r>
            <a:rPr lang="es-MX" b="0" i="0" dirty="0" smtClean="0"/>
            <a:t>Presión grupal y de pareja para tener relaciones sexuales</a:t>
          </a:r>
          <a:endParaRPr lang="es-MX" dirty="0"/>
        </a:p>
      </dgm:t>
    </dgm:pt>
    <dgm:pt modelId="{A8FF03CE-6A86-4777-9A03-3A3AC666D40E}" type="parTrans" cxnId="{A38E57BE-EF51-4C73-B0C8-0ECA1212BB12}">
      <dgm:prSet/>
      <dgm:spPr/>
      <dgm:t>
        <a:bodyPr/>
        <a:lstStyle/>
        <a:p>
          <a:endParaRPr lang="es-MX"/>
        </a:p>
      </dgm:t>
    </dgm:pt>
    <dgm:pt modelId="{7728B052-493F-405A-B374-DFB30D455901}" type="sibTrans" cxnId="{A38E57BE-EF51-4C73-B0C8-0ECA1212BB12}">
      <dgm:prSet/>
      <dgm:spPr/>
      <dgm:t>
        <a:bodyPr/>
        <a:lstStyle/>
        <a:p>
          <a:endParaRPr lang="es-MX"/>
        </a:p>
      </dgm:t>
    </dgm:pt>
    <dgm:pt modelId="{561CA740-28B4-46A2-AA3B-AD0A0D9FFE5C}">
      <dgm:prSet phldrT="[Texto]"/>
      <dgm:spPr/>
      <dgm:t>
        <a:bodyPr/>
        <a:lstStyle/>
        <a:p>
          <a:r>
            <a:rPr lang="es-MX" b="0" i="0" dirty="0" smtClean="0"/>
            <a:t>Cambio de valores sociales</a:t>
          </a:r>
          <a:endParaRPr lang="es-MX" dirty="0"/>
        </a:p>
      </dgm:t>
    </dgm:pt>
    <dgm:pt modelId="{2809F09A-B035-4D0E-B4D6-A5DA1127F602}" type="parTrans" cxnId="{717D803A-2D5F-4CB1-BFD3-822E54529D22}">
      <dgm:prSet/>
      <dgm:spPr/>
      <dgm:t>
        <a:bodyPr/>
        <a:lstStyle/>
        <a:p>
          <a:endParaRPr lang="es-MX"/>
        </a:p>
      </dgm:t>
    </dgm:pt>
    <dgm:pt modelId="{BCF0C0CC-44C9-49B4-89B6-AA6AA34458C9}" type="sibTrans" cxnId="{717D803A-2D5F-4CB1-BFD3-822E54529D22}">
      <dgm:prSet/>
      <dgm:spPr/>
      <dgm:t>
        <a:bodyPr/>
        <a:lstStyle/>
        <a:p>
          <a:endParaRPr lang="es-MX"/>
        </a:p>
      </dgm:t>
    </dgm:pt>
    <dgm:pt modelId="{FC95834C-DDD0-4423-BA24-CE7CE26EFFA1}">
      <dgm:prSet phldrT="[Texto]"/>
      <dgm:spPr/>
      <dgm:t>
        <a:bodyPr/>
        <a:lstStyle/>
        <a:p>
          <a:r>
            <a:rPr lang="es-MX" dirty="0" smtClean="0"/>
            <a:t>Falta de comunicación asertiva con los padres</a:t>
          </a:r>
          <a:endParaRPr lang="es-MX" dirty="0"/>
        </a:p>
      </dgm:t>
    </dgm:pt>
    <dgm:pt modelId="{ADB16039-4A65-47E3-A72B-F912C68E7006}" type="parTrans" cxnId="{9A2F68C3-D037-4AD7-AB17-37426F7C545B}">
      <dgm:prSet/>
      <dgm:spPr/>
      <dgm:t>
        <a:bodyPr/>
        <a:lstStyle/>
        <a:p>
          <a:endParaRPr lang="es-ES"/>
        </a:p>
      </dgm:t>
    </dgm:pt>
    <dgm:pt modelId="{87F26E43-FF53-4987-B357-A8693D49C67F}" type="sibTrans" cxnId="{9A2F68C3-D037-4AD7-AB17-37426F7C545B}">
      <dgm:prSet/>
      <dgm:spPr/>
      <dgm:t>
        <a:bodyPr/>
        <a:lstStyle/>
        <a:p>
          <a:endParaRPr lang="es-ES"/>
        </a:p>
      </dgm:t>
    </dgm:pt>
    <dgm:pt modelId="{A93508C7-930E-47EC-B9A2-29F3C4BD57F3}" type="pres">
      <dgm:prSet presAssocID="{FAB865DF-4DFF-4C2C-ADAE-42D74008EC7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672C87C-93EB-4B5E-A478-C4EF97BC4FE0}" type="pres">
      <dgm:prSet presAssocID="{767D9AE2-7D40-45D7-8CD9-5D489BFA7045}" presName="circle1" presStyleLbl="node1" presStyleIdx="0" presStyleCnt="3"/>
      <dgm:spPr>
        <a:solidFill>
          <a:srgbClr val="FF3300"/>
        </a:solidFill>
        <a:ln w="76200">
          <a:solidFill>
            <a:schemeClr val="bg1"/>
          </a:solidFill>
        </a:ln>
      </dgm:spPr>
    </dgm:pt>
    <dgm:pt modelId="{EDE3C3EF-A697-4B86-9911-15E15AEAE85F}" type="pres">
      <dgm:prSet presAssocID="{767D9AE2-7D40-45D7-8CD9-5D489BFA7045}" presName="space" presStyleCnt="0"/>
      <dgm:spPr/>
    </dgm:pt>
    <dgm:pt modelId="{F6E36E22-A233-43C7-B9F7-7D2FF8900F94}" type="pres">
      <dgm:prSet presAssocID="{767D9AE2-7D40-45D7-8CD9-5D489BFA7045}" presName="rect1" presStyleLbl="alignAcc1" presStyleIdx="0" presStyleCnt="3"/>
      <dgm:spPr/>
      <dgm:t>
        <a:bodyPr/>
        <a:lstStyle/>
        <a:p>
          <a:endParaRPr lang="es-MX"/>
        </a:p>
      </dgm:t>
    </dgm:pt>
    <dgm:pt modelId="{1520FDB3-C365-400C-8FC4-F0B017096C10}" type="pres">
      <dgm:prSet presAssocID="{D6AEEDA7-7ADA-4369-8236-39E3F99456E8}" presName="vertSpace2" presStyleLbl="node1" presStyleIdx="0" presStyleCnt="3"/>
      <dgm:spPr/>
    </dgm:pt>
    <dgm:pt modelId="{0F4E928E-B4AF-4F9B-A073-33B94360FF5B}" type="pres">
      <dgm:prSet presAssocID="{D6AEEDA7-7ADA-4369-8236-39E3F99456E8}" presName="circle2" presStyleLbl="node1" presStyleIdx="1" presStyleCnt="3"/>
      <dgm:spPr>
        <a:solidFill>
          <a:srgbClr val="000066"/>
        </a:solidFill>
        <a:ln w="76200">
          <a:solidFill>
            <a:schemeClr val="bg1"/>
          </a:solidFill>
        </a:ln>
      </dgm:spPr>
    </dgm:pt>
    <dgm:pt modelId="{05A41589-4A4E-4431-AFBC-A9A756D4DD85}" type="pres">
      <dgm:prSet presAssocID="{D6AEEDA7-7ADA-4369-8236-39E3F99456E8}" presName="rect2" presStyleLbl="alignAcc1" presStyleIdx="1" presStyleCnt="3"/>
      <dgm:spPr/>
      <dgm:t>
        <a:bodyPr/>
        <a:lstStyle/>
        <a:p>
          <a:endParaRPr lang="es-MX"/>
        </a:p>
      </dgm:t>
    </dgm:pt>
    <dgm:pt modelId="{3C3112DE-E4EB-4772-B754-FDB66082DCD2}" type="pres">
      <dgm:prSet presAssocID="{5972BB01-D159-4220-91FF-3C1CC1EFD116}" presName="vertSpace3" presStyleLbl="node1" presStyleIdx="1" presStyleCnt="3"/>
      <dgm:spPr/>
    </dgm:pt>
    <dgm:pt modelId="{F4EA2678-ADF7-4114-9808-B200918B6D7F}" type="pres">
      <dgm:prSet presAssocID="{5972BB01-D159-4220-91FF-3C1CC1EFD116}" presName="circle3" presStyleLbl="node1" presStyleIdx="2" presStyleCnt="3"/>
      <dgm:spPr>
        <a:solidFill>
          <a:srgbClr val="FFFF00"/>
        </a:solidFill>
        <a:ln w="76200">
          <a:solidFill>
            <a:schemeClr val="bg1"/>
          </a:solidFill>
        </a:ln>
      </dgm:spPr>
    </dgm:pt>
    <dgm:pt modelId="{03A58C9A-8557-419E-AFA3-7883BE7391EA}" type="pres">
      <dgm:prSet presAssocID="{5972BB01-D159-4220-91FF-3C1CC1EFD116}" presName="rect3" presStyleLbl="alignAcc1" presStyleIdx="2" presStyleCnt="3"/>
      <dgm:spPr/>
      <dgm:t>
        <a:bodyPr/>
        <a:lstStyle/>
        <a:p>
          <a:endParaRPr lang="es-MX"/>
        </a:p>
      </dgm:t>
    </dgm:pt>
    <dgm:pt modelId="{1331A9A3-211B-42A8-A3CB-6E68FDE2006F}" type="pres">
      <dgm:prSet presAssocID="{767D9AE2-7D40-45D7-8CD9-5D489BFA704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600A80-1717-45C6-8CEC-DF014FD2D12C}" type="pres">
      <dgm:prSet presAssocID="{767D9AE2-7D40-45D7-8CD9-5D489BFA704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699B16-4F1C-4DAC-9FD8-F03E3008E284}" type="pres">
      <dgm:prSet presAssocID="{D6AEEDA7-7ADA-4369-8236-39E3F99456E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E50FF8-9EFF-4DC3-B3A4-7223356AD79C}" type="pres">
      <dgm:prSet presAssocID="{D6AEEDA7-7ADA-4369-8236-39E3F99456E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C69B25-4372-4C4B-91B6-E1BCC52613C2}" type="pres">
      <dgm:prSet presAssocID="{5972BB01-D159-4220-91FF-3C1CC1EFD11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198596-754F-4DDE-A832-EDEC554DF006}" type="pres">
      <dgm:prSet presAssocID="{5972BB01-D159-4220-91FF-3C1CC1EFD11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7D803A-2D5F-4CB1-BFD3-822E54529D22}" srcId="{5972BB01-D159-4220-91FF-3C1CC1EFD116}" destId="{561CA740-28B4-46A2-AA3B-AD0A0D9FFE5C}" srcOrd="1" destOrd="0" parTransId="{2809F09A-B035-4D0E-B4D6-A5DA1127F602}" sibTransId="{BCF0C0CC-44C9-49B4-89B6-AA6AA34458C9}"/>
    <dgm:cxn modelId="{AFF797F1-E102-4AFD-BA16-D3D82480E465}" type="presOf" srcId="{5972BB01-D159-4220-91FF-3C1CC1EFD116}" destId="{03A58C9A-8557-419E-AFA3-7883BE7391EA}" srcOrd="0" destOrd="0" presId="urn:microsoft.com/office/officeart/2005/8/layout/target3"/>
    <dgm:cxn modelId="{0E3189BE-DD7D-4B66-A593-E6E090BE8772}" srcId="{FAB865DF-4DFF-4C2C-ADAE-42D74008EC7B}" destId="{D6AEEDA7-7ADA-4369-8236-39E3F99456E8}" srcOrd="1" destOrd="0" parTransId="{44FD45AD-061B-4A44-B342-09E39312322A}" sibTransId="{E6F01BFD-7053-4587-88EE-1612322F71AD}"/>
    <dgm:cxn modelId="{964EB22A-5CD2-4285-A2C2-680BC579C65D}" type="presOf" srcId="{E96EB136-6716-4533-B87F-0082D69A6A0F}" destId="{06198596-754F-4DDE-A832-EDEC554DF006}" srcOrd="0" destOrd="0" presId="urn:microsoft.com/office/officeart/2005/8/layout/target3"/>
    <dgm:cxn modelId="{44081F93-6D0F-4245-B1F6-8868BDD28A3E}" srcId="{FAB865DF-4DFF-4C2C-ADAE-42D74008EC7B}" destId="{767D9AE2-7D40-45D7-8CD9-5D489BFA7045}" srcOrd="0" destOrd="0" parTransId="{D8FADC98-CA85-4575-BD6E-22962FDD2364}" sibTransId="{CAC35175-9E22-4760-A728-28DD43D08C10}"/>
    <dgm:cxn modelId="{9A9BF3F2-1BC4-4465-8F22-62F31E27AE84}" srcId="{767D9AE2-7D40-45D7-8CD9-5D489BFA7045}" destId="{E6417D5D-FBBD-4935-AF47-D23F341818BB}" srcOrd="0" destOrd="0" parTransId="{0FF6A20F-A9C4-46B4-B689-5165C67B98BE}" sibTransId="{6FB67318-AC52-4F9F-AF2A-752A9C19F9A2}"/>
    <dgm:cxn modelId="{38ECE0D6-F74A-4829-8DC3-0A736937B880}" type="presOf" srcId="{FC95834C-DDD0-4423-BA24-CE7CE26EFFA1}" destId="{76E50FF8-9EFF-4DC3-B3A4-7223356AD79C}" srcOrd="0" destOrd="1" presId="urn:microsoft.com/office/officeart/2005/8/layout/target3"/>
    <dgm:cxn modelId="{A38E57BE-EF51-4C73-B0C8-0ECA1212BB12}" srcId="{5972BB01-D159-4220-91FF-3C1CC1EFD116}" destId="{E96EB136-6716-4533-B87F-0082D69A6A0F}" srcOrd="0" destOrd="0" parTransId="{A8FF03CE-6A86-4777-9A03-3A3AC666D40E}" sibTransId="{7728B052-493F-405A-B374-DFB30D455901}"/>
    <dgm:cxn modelId="{AAED3106-1DED-439F-8FF0-126A3EB6ADDF}" type="presOf" srcId="{D6AEEDA7-7ADA-4369-8236-39E3F99456E8}" destId="{05A41589-4A4E-4431-AFBC-A9A756D4DD85}" srcOrd="0" destOrd="0" presId="urn:microsoft.com/office/officeart/2005/8/layout/target3"/>
    <dgm:cxn modelId="{B9C713DB-10C9-4B8B-A466-4FD369EDA1F4}" type="presOf" srcId="{561CA740-28B4-46A2-AA3B-AD0A0D9FFE5C}" destId="{06198596-754F-4DDE-A832-EDEC554DF006}" srcOrd="0" destOrd="1" presId="urn:microsoft.com/office/officeart/2005/8/layout/target3"/>
    <dgm:cxn modelId="{0AA68F68-A760-4D3B-9E7A-4DEB4B70B4F3}" srcId="{767D9AE2-7D40-45D7-8CD9-5D489BFA7045}" destId="{F2BB1199-E21A-4329-AF9E-199C6DDCA1AE}" srcOrd="1" destOrd="0" parTransId="{16AAA22A-F023-4533-8FF2-39759CFB0FE3}" sibTransId="{FAD07F87-2DF5-45F8-8BC1-ABA43CC2E23B}"/>
    <dgm:cxn modelId="{F70B871A-127D-4C56-834D-5B49A81108BB}" type="presOf" srcId="{D6AEEDA7-7ADA-4369-8236-39E3F99456E8}" destId="{4D699B16-4F1C-4DAC-9FD8-F03E3008E284}" srcOrd="1" destOrd="0" presId="urn:microsoft.com/office/officeart/2005/8/layout/target3"/>
    <dgm:cxn modelId="{9A2F68C3-D037-4AD7-AB17-37426F7C545B}" srcId="{D6AEEDA7-7ADA-4369-8236-39E3F99456E8}" destId="{FC95834C-DDD0-4423-BA24-CE7CE26EFFA1}" srcOrd="1" destOrd="0" parTransId="{ADB16039-4A65-47E3-A72B-F912C68E7006}" sibTransId="{87F26E43-FF53-4987-B357-A8693D49C67F}"/>
    <dgm:cxn modelId="{11672EDE-3004-4F8C-80D7-DF30EC642E49}" type="presOf" srcId="{FAB865DF-4DFF-4C2C-ADAE-42D74008EC7B}" destId="{A93508C7-930E-47EC-B9A2-29F3C4BD57F3}" srcOrd="0" destOrd="0" presId="urn:microsoft.com/office/officeart/2005/8/layout/target3"/>
    <dgm:cxn modelId="{5E8E36B7-287E-43DA-8409-AE0114DA8DA2}" srcId="{D6AEEDA7-7ADA-4369-8236-39E3F99456E8}" destId="{7E184B7C-75BA-4E86-8B06-CB30CE7162D6}" srcOrd="0" destOrd="0" parTransId="{0E9506BB-E56C-482C-9405-BF45646F2CD8}" sibTransId="{D85C12BE-BA29-4BCC-AD69-021FD7CE1A63}"/>
    <dgm:cxn modelId="{FF60728D-37B5-4264-A0C8-3CB0D22B8C1E}" type="presOf" srcId="{E6417D5D-FBBD-4935-AF47-D23F341818BB}" destId="{35600A80-1717-45C6-8CEC-DF014FD2D12C}" srcOrd="0" destOrd="0" presId="urn:microsoft.com/office/officeart/2005/8/layout/target3"/>
    <dgm:cxn modelId="{FAC7B34D-C2B9-456C-9F34-509AE454AFA0}" type="presOf" srcId="{7E184B7C-75BA-4E86-8B06-CB30CE7162D6}" destId="{76E50FF8-9EFF-4DC3-B3A4-7223356AD79C}" srcOrd="0" destOrd="0" presId="urn:microsoft.com/office/officeart/2005/8/layout/target3"/>
    <dgm:cxn modelId="{6D01CF3B-0474-4C33-8E82-D534675993F3}" type="presOf" srcId="{767D9AE2-7D40-45D7-8CD9-5D489BFA7045}" destId="{1331A9A3-211B-42A8-A3CB-6E68FDE2006F}" srcOrd="1" destOrd="0" presId="urn:microsoft.com/office/officeart/2005/8/layout/target3"/>
    <dgm:cxn modelId="{B794F465-CA3B-4121-9DB5-80C235A74A87}" type="presOf" srcId="{F2BB1199-E21A-4329-AF9E-199C6DDCA1AE}" destId="{35600A80-1717-45C6-8CEC-DF014FD2D12C}" srcOrd="0" destOrd="1" presId="urn:microsoft.com/office/officeart/2005/8/layout/target3"/>
    <dgm:cxn modelId="{E0E86C7E-0E8A-474D-A33A-A5CC99363578}" srcId="{FAB865DF-4DFF-4C2C-ADAE-42D74008EC7B}" destId="{5972BB01-D159-4220-91FF-3C1CC1EFD116}" srcOrd="2" destOrd="0" parTransId="{45FB6BC0-16BD-4AE9-B8E6-50BD1FF59718}" sibTransId="{DF45C5EE-A86A-4209-96D1-DA35F85FC748}"/>
    <dgm:cxn modelId="{9A71D3CF-6CA9-4782-A658-B08D9E41894E}" type="presOf" srcId="{5972BB01-D159-4220-91FF-3C1CC1EFD116}" destId="{4DC69B25-4372-4C4B-91B6-E1BCC52613C2}" srcOrd="1" destOrd="0" presId="urn:microsoft.com/office/officeart/2005/8/layout/target3"/>
    <dgm:cxn modelId="{6434D61B-3479-4201-A37D-8716636F175E}" type="presOf" srcId="{767D9AE2-7D40-45D7-8CD9-5D489BFA7045}" destId="{F6E36E22-A233-43C7-B9F7-7D2FF8900F94}" srcOrd="0" destOrd="0" presId="urn:microsoft.com/office/officeart/2005/8/layout/target3"/>
    <dgm:cxn modelId="{FEDAB5B0-F75A-4BD6-A409-B985E173FC2E}" type="presParOf" srcId="{A93508C7-930E-47EC-B9A2-29F3C4BD57F3}" destId="{9672C87C-93EB-4B5E-A478-C4EF97BC4FE0}" srcOrd="0" destOrd="0" presId="urn:microsoft.com/office/officeart/2005/8/layout/target3"/>
    <dgm:cxn modelId="{EDA3480A-F891-40C5-8D06-6565A9718019}" type="presParOf" srcId="{A93508C7-930E-47EC-B9A2-29F3C4BD57F3}" destId="{EDE3C3EF-A697-4B86-9911-15E15AEAE85F}" srcOrd="1" destOrd="0" presId="urn:microsoft.com/office/officeart/2005/8/layout/target3"/>
    <dgm:cxn modelId="{D0FE526B-64E7-40A6-A28C-D05FDAAC1155}" type="presParOf" srcId="{A93508C7-930E-47EC-B9A2-29F3C4BD57F3}" destId="{F6E36E22-A233-43C7-B9F7-7D2FF8900F94}" srcOrd="2" destOrd="0" presId="urn:microsoft.com/office/officeart/2005/8/layout/target3"/>
    <dgm:cxn modelId="{FC05666F-B5BF-4AA9-9342-795B4EBB5869}" type="presParOf" srcId="{A93508C7-930E-47EC-B9A2-29F3C4BD57F3}" destId="{1520FDB3-C365-400C-8FC4-F0B017096C10}" srcOrd="3" destOrd="0" presId="urn:microsoft.com/office/officeart/2005/8/layout/target3"/>
    <dgm:cxn modelId="{25FCA039-3A3C-40C2-9CD1-72DFDA9917CA}" type="presParOf" srcId="{A93508C7-930E-47EC-B9A2-29F3C4BD57F3}" destId="{0F4E928E-B4AF-4F9B-A073-33B94360FF5B}" srcOrd="4" destOrd="0" presId="urn:microsoft.com/office/officeart/2005/8/layout/target3"/>
    <dgm:cxn modelId="{02EFEAB7-B71A-42F7-9BED-54C43F975136}" type="presParOf" srcId="{A93508C7-930E-47EC-B9A2-29F3C4BD57F3}" destId="{05A41589-4A4E-4431-AFBC-A9A756D4DD85}" srcOrd="5" destOrd="0" presId="urn:microsoft.com/office/officeart/2005/8/layout/target3"/>
    <dgm:cxn modelId="{43964096-DEFB-48AD-BD40-A7C1CD78C8C9}" type="presParOf" srcId="{A93508C7-930E-47EC-B9A2-29F3C4BD57F3}" destId="{3C3112DE-E4EB-4772-B754-FDB66082DCD2}" srcOrd="6" destOrd="0" presId="urn:microsoft.com/office/officeart/2005/8/layout/target3"/>
    <dgm:cxn modelId="{CF7C8A32-6387-47E7-B0DD-86AE9147B276}" type="presParOf" srcId="{A93508C7-930E-47EC-B9A2-29F3C4BD57F3}" destId="{F4EA2678-ADF7-4114-9808-B200918B6D7F}" srcOrd="7" destOrd="0" presId="urn:microsoft.com/office/officeart/2005/8/layout/target3"/>
    <dgm:cxn modelId="{408CB3D3-5FDB-4B6B-8518-97F0A5509AA5}" type="presParOf" srcId="{A93508C7-930E-47EC-B9A2-29F3C4BD57F3}" destId="{03A58C9A-8557-419E-AFA3-7883BE7391EA}" srcOrd="8" destOrd="0" presId="urn:microsoft.com/office/officeart/2005/8/layout/target3"/>
    <dgm:cxn modelId="{C09177C9-C094-4D2C-832B-DF94ECE534ED}" type="presParOf" srcId="{A93508C7-930E-47EC-B9A2-29F3C4BD57F3}" destId="{1331A9A3-211B-42A8-A3CB-6E68FDE2006F}" srcOrd="9" destOrd="0" presId="urn:microsoft.com/office/officeart/2005/8/layout/target3"/>
    <dgm:cxn modelId="{AC02FEA6-3F31-4CB8-A1A7-402691BC0820}" type="presParOf" srcId="{A93508C7-930E-47EC-B9A2-29F3C4BD57F3}" destId="{35600A80-1717-45C6-8CEC-DF014FD2D12C}" srcOrd="10" destOrd="0" presId="urn:microsoft.com/office/officeart/2005/8/layout/target3"/>
    <dgm:cxn modelId="{46D023E2-8778-49D2-A95A-59DD68BB1ABA}" type="presParOf" srcId="{A93508C7-930E-47EC-B9A2-29F3C4BD57F3}" destId="{4D699B16-4F1C-4DAC-9FD8-F03E3008E284}" srcOrd="11" destOrd="0" presId="urn:microsoft.com/office/officeart/2005/8/layout/target3"/>
    <dgm:cxn modelId="{8D882088-6238-4748-8C2E-F863CD2C0266}" type="presParOf" srcId="{A93508C7-930E-47EC-B9A2-29F3C4BD57F3}" destId="{76E50FF8-9EFF-4DC3-B3A4-7223356AD79C}" srcOrd="12" destOrd="0" presId="urn:microsoft.com/office/officeart/2005/8/layout/target3"/>
    <dgm:cxn modelId="{C9F6018A-718A-4208-8AF7-4AC9B5AB2ECC}" type="presParOf" srcId="{A93508C7-930E-47EC-B9A2-29F3C4BD57F3}" destId="{4DC69B25-4372-4C4B-91B6-E1BCC52613C2}" srcOrd="13" destOrd="0" presId="urn:microsoft.com/office/officeart/2005/8/layout/target3"/>
    <dgm:cxn modelId="{4061CB6E-2763-41D6-8D20-4EF7C2C700C7}" type="presParOf" srcId="{A93508C7-930E-47EC-B9A2-29F3C4BD57F3}" destId="{06198596-754F-4DDE-A832-EDEC554DF00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C3F2E-7B9B-4BE9-9EB7-8F1DADEA240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714A8F9-3204-4701-8905-0C8E332E2052}">
      <dgm:prSet phldrT="[Texto]"/>
      <dgm:spPr>
        <a:solidFill>
          <a:srgbClr val="C00000"/>
        </a:solidFill>
      </dgm:spPr>
      <dgm:t>
        <a:bodyPr/>
        <a:lstStyle/>
        <a:p>
          <a:r>
            <a:rPr lang="es-MX" dirty="0" smtClean="0"/>
            <a:t>Política Publica</a:t>
          </a:r>
          <a:endParaRPr lang="es-MX" dirty="0"/>
        </a:p>
      </dgm:t>
    </dgm:pt>
    <dgm:pt modelId="{F86D7013-B14F-4987-A91A-94C01DC3903D}" type="parTrans" cxnId="{6E4A5764-C2A7-4E56-AC8D-482006C14D37}">
      <dgm:prSet/>
      <dgm:spPr/>
      <dgm:t>
        <a:bodyPr/>
        <a:lstStyle/>
        <a:p>
          <a:endParaRPr lang="es-MX"/>
        </a:p>
      </dgm:t>
    </dgm:pt>
    <dgm:pt modelId="{84504E17-563F-4FD8-B3BC-00C28CA88C9C}" type="sibTrans" cxnId="{6E4A5764-C2A7-4E56-AC8D-482006C14D37}">
      <dgm:prSet/>
      <dgm:spPr/>
      <dgm:t>
        <a:bodyPr/>
        <a:lstStyle/>
        <a:p>
          <a:endParaRPr lang="es-MX"/>
        </a:p>
      </dgm:t>
    </dgm:pt>
    <dgm:pt modelId="{97E03ED2-C043-43A6-91FA-47D4CEC54D8D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 smtClean="0"/>
            <a:t>Acción Comunitaria</a:t>
          </a:r>
          <a:endParaRPr lang="es-MX" dirty="0"/>
        </a:p>
      </dgm:t>
    </dgm:pt>
    <dgm:pt modelId="{487E5B3A-4943-49A4-AC24-48841F8B1AC3}" type="parTrans" cxnId="{CF3A66A7-7559-48EB-8721-5AC75BBB721C}">
      <dgm:prSet/>
      <dgm:spPr/>
      <dgm:t>
        <a:bodyPr/>
        <a:lstStyle/>
        <a:p>
          <a:endParaRPr lang="es-MX"/>
        </a:p>
      </dgm:t>
    </dgm:pt>
    <dgm:pt modelId="{C4A8CF1A-306B-4F0D-BAAA-8CE5A48FF4F4}" type="sibTrans" cxnId="{CF3A66A7-7559-48EB-8721-5AC75BBB721C}">
      <dgm:prSet/>
      <dgm:spPr/>
      <dgm:t>
        <a:bodyPr/>
        <a:lstStyle/>
        <a:p>
          <a:endParaRPr lang="es-MX"/>
        </a:p>
      </dgm:t>
    </dgm:pt>
    <dgm:pt modelId="{582F791C-A5B7-4A38-9715-12403F685E14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 smtClean="0"/>
            <a:t>Ambientes Saludables</a:t>
          </a:r>
          <a:endParaRPr lang="es-MX" dirty="0"/>
        </a:p>
      </dgm:t>
    </dgm:pt>
    <dgm:pt modelId="{84234EA0-9DF2-4E42-8595-8D223C8A1E52}" type="parTrans" cxnId="{5DAD5366-A1DD-4CDC-8D85-3649686F6473}">
      <dgm:prSet/>
      <dgm:spPr/>
      <dgm:t>
        <a:bodyPr/>
        <a:lstStyle/>
        <a:p>
          <a:endParaRPr lang="es-MX"/>
        </a:p>
      </dgm:t>
    </dgm:pt>
    <dgm:pt modelId="{6F638690-82FE-4D72-9CC9-18E5CB889253}" type="sibTrans" cxnId="{5DAD5366-A1DD-4CDC-8D85-3649686F6473}">
      <dgm:prSet/>
      <dgm:spPr/>
      <dgm:t>
        <a:bodyPr/>
        <a:lstStyle/>
        <a:p>
          <a:endParaRPr lang="es-MX"/>
        </a:p>
      </dgm:t>
    </dgm:pt>
    <dgm:pt modelId="{E82906F0-51C0-4C00-A3C6-5E89942B42DA}">
      <dgm:prSet phldrT="[Texto]"/>
      <dgm:spPr>
        <a:solidFill>
          <a:srgbClr val="002060"/>
        </a:solidFill>
      </dgm:spPr>
      <dgm:t>
        <a:bodyPr/>
        <a:lstStyle/>
        <a:p>
          <a:r>
            <a:rPr lang="es-MX" dirty="0" smtClean="0"/>
            <a:t>Salud Emocional</a:t>
          </a:r>
          <a:endParaRPr lang="es-MX" dirty="0"/>
        </a:p>
      </dgm:t>
    </dgm:pt>
    <dgm:pt modelId="{3EC468F8-1999-4367-B02C-AA982CFD9F36}" type="parTrans" cxnId="{5801358A-ACBE-4A86-A08E-EAB40BA6694A}">
      <dgm:prSet/>
      <dgm:spPr/>
      <dgm:t>
        <a:bodyPr/>
        <a:lstStyle/>
        <a:p>
          <a:endParaRPr lang="es-MX"/>
        </a:p>
      </dgm:t>
    </dgm:pt>
    <dgm:pt modelId="{74349C8A-7104-47B0-BAD4-BE45DEED4FAB}" type="sibTrans" cxnId="{5801358A-ACBE-4A86-A08E-EAB40BA6694A}">
      <dgm:prSet/>
      <dgm:spPr/>
      <dgm:t>
        <a:bodyPr/>
        <a:lstStyle/>
        <a:p>
          <a:endParaRPr lang="es-MX"/>
        </a:p>
      </dgm:t>
    </dgm:pt>
    <dgm:pt modelId="{7E929FB0-1890-4FA3-B43A-927F475B9A11}" type="pres">
      <dgm:prSet presAssocID="{951C3F2E-7B9B-4BE9-9EB7-8F1DADEA24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023D204A-6FB2-4D37-85E3-E5D4F3C4B3D7}" type="pres">
      <dgm:prSet presAssocID="{951C3F2E-7B9B-4BE9-9EB7-8F1DADEA2405}" presName="Name1" presStyleCnt="0"/>
      <dgm:spPr/>
    </dgm:pt>
    <dgm:pt modelId="{E70A2B0B-9BE3-4E9A-9285-99F23F86CEE9}" type="pres">
      <dgm:prSet presAssocID="{951C3F2E-7B9B-4BE9-9EB7-8F1DADEA2405}" presName="cycle" presStyleCnt="0"/>
      <dgm:spPr/>
    </dgm:pt>
    <dgm:pt modelId="{D8E9F859-0B8C-4199-BC78-0E4BCC7646B0}" type="pres">
      <dgm:prSet presAssocID="{951C3F2E-7B9B-4BE9-9EB7-8F1DADEA2405}" presName="srcNode" presStyleLbl="node1" presStyleIdx="0" presStyleCnt="4"/>
      <dgm:spPr/>
    </dgm:pt>
    <dgm:pt modelId="{0C6A5BAA-95C4-41EF-B2D9-E3FE00C32620}" type="pres">
      <dgm:prSet presAssocID="{951C3F2E-7B9B-4BE9-9EB7-8F1DADEA2405}" presName="conn" presStyleLbl="parChTrans1D2" presStyleIdx="0" presStyleCnt="1"/>
      <dgm:spPr/>
      <dgm:t>
        <a:bodyPr/>
        <a:lstStyle/>
        <a:p>
          <a:endParaRPr lang="es-MX"/>
        </a:p>
      </dgm:t>
    </dgm:pt>
    <dgm:pt modelId="{FE0BB8EF-C4E8-4A7E-9271-313BDD64CEEC}" type="pres">
      <dgm:prSet presAssocID="{951C3F2E-7B9B-4BE9-9EB7-8F1DADEA2405}" presName="extraNode" presStyleLbl="node1" presStyleIdx="0" presStyleCnt="4"/>
      <dgm:spPr/>
    </dgm:pt>
    <dgm:pt modelId="{98A592B2-596A-453C-9B0C-16CE287BC1F3}" type="pres">
      <dgm:prSet presAssocID="{951C3F2E-7B9B-4BE9-9EB7-8F1DADEA2405}" presName="dstNode" presStyleLbl="node1" presStyleIdx="0" presStyleCnt="4"/>
      <dgm:spPr/>
    </dgm:pt>
    <dgm:pt modelId="{FDA7EA30-DB4C-4BD0-923B-2B75A82D80F6}" type="pres">
      <dgm:prSet presAssocID="{5714A8F9-3204-4701-8905-0C8E332E205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A04AF6-34B6-4018-A927-4454EEFFAC4D}" type="pres">
      <dgm:prSet presAssocID="{5714A8F9-3204-4701-8905-0C8E332E2052}" presName="accent_1" presStyleCnt="0"/>
      <dgm:spPr/>
    </dgm:pt>
    <dgm:pt modelId="{47DE2FDC-F8A2-4263-8DD4-16E0B6AA4917}" type="pres">
      <dgm:prSet presAssocID="{5714A8F9-3204-4701-8905-0C8E332E2052}" presName="accentRepeatNode" presStyleLbl="solidFgAcc1" presStyleIdx="0" presStyleCnt="4"/>
      <dgm:spPr>
        <a:solidFill>
          <a:srgbClr val="00B0F0"/>
        </a:solidFill>
        <a:ln>
          <a:solidFill>
            <a:srgbClr val="92D050"/>
          </a:solidFill>
        </a:ln>
      </dgm:spPr>
    </dgm:pt>
    <dgm:pt modelId="{D75DB353-C341-4E26-AD05-F3D253CC9F75}" type="pres">
      <dgm:prSet presAssocID="{97E03ED2-C043-43A6-91FA-47D4CEC54D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B8F148-0371-4461-8D33-343F56575061}" type="pres">
      <dgm:prSet presAssocID="{97E03ED2-C043-43A6-91FA-47D4CEC54D8D}" presName="accent_2" presStyleCnt="0"/>
      <dgm:spPr/>
    </dgm:pt>
    <dgm:pt modelId="{5300895A-B44B-4184-8734-FA63255BA2D3}" type="pres">
      <dgm:prSet presAssocID="{97E03ED2-C043-43A6-91FA-47D4CEC54D8D}" presName="accentRepeatNode" presStyleLbl="solidFgAcc1" presStyleIdx="1" presStyleCnt="4"/>
      <dgm:spPr>
        <a:solidFill>
          <a:srgbClr val="FFFF00"/>
        </a:solidFill>
      </dgm:spPr>
    </dgm:pt>
    <dgm:pt modelId="{A4C4764B-E0C9-4865-8B7A-863F5F14BE45}" type="pres">
      <dgm:prSet presAssocID="{582F791C-A5B7-4A38-9715-12403F685E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57B594-128D-4BEA-98CC-A0327945752D}" type="pres">
      <dgm:prSet presAssocID="{582F791C-A5B7-4A38-9715-12403F685E14}" presName="accent_3" presStyleCnt="0"/>
      <dgm:spPr/>
    </dgm:pt>
    <dgm:pt modelId="{F3161475-466E-4FC8-9F41-C9498D3F0C39}" type="pres">
      <dgm:prSet presAssocID="{582F791C-A5B7-4A38-9715-12403F685E14}" presName="accentRepeatNode" presStyleLbl="solidFgAcc1" presStyleIdx="2" presStyleCnt="4"/>
      <dgm:spPr>
        <a:solidFill>
          <a:srgbClr val="C00000"/>
        </a:solidFill>
      </dgm:spPr>
    </dgm:pt>
    <dgm:pt modelId="{DE91D8FB-D77D-4EA4-B95B-51BE748DF97F}" type="pres">
      <dgm:prSet presAssocID="{E82906F0-51C0-4C00-A3C6-5E89942B42D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ACBF6E-602A-4131-8EAA-625A8C2F79F0}" type="pres">
      <dgm:prSet presAssocID="{E82906F0-51C0-4C00-A3C6-5E89942B42DA}" presName="accent_4" presStyleCnt="0"/>
      <dgm:spPr/>
    </dgm:pt>
    <dgm:pt modelId="{D940E25A-4701-43D4-B941-3B2F06DBE2CE}" type="pres">
      <dgm:prSet presAssocID="{E82906F0-51C0-4C00-A3C6-5E89942B42DA}" presName="accentRepeatNode" presStyleLbl="solidFgAcc1" presStyleIdx="3" presStyleCnt="4"/>
      <dgm:spPr>
        <a:solidFill>
          <a:srgbClr val="00FF00"/>
        </a:solidFill>
      </dgm:spPr>
    </dgm:pt>
  </dgm:ptLst>
  <dgm:cxnLst>
    <dgm:cxn modelId="{DBB07248-3418-4AAC-B4CC-11128F6BAA22}" type="presOf" srcId="{5714A8F9-3204-4701-8905-0C8E332E2052}" destId="{FDA7EA30-DB4C-4BD0-923B-2B75A82D80F6}" srcOrd="0" destOrd="0" presId="urn:microsoft.com/office/officeart/2008/layout/VerticalCurvedList"/>
    <dgm:cxn modelId="{CF3A66A7-7559-48EB-8721-5AC75BBB721C}" srcId="{951C3F2E-7B9B-4BE9-9EB7-8F1DADEA2405}" destId="{97E03ED2-C043-43A6-91FA-47D4CEC54D8D}" srcOrd="1" destOrd="0" parTransId="{487E5B3A-4943-49A4-AC24-48841F8B1AC3}" sibTransId="{C4A8CF1A-306B-4F0D-BAAA-8CE5A48FF4F4}"/>
    <dgm:cxn modelId="{48301D96-2D7C-4107-BD31-717B6B003CA7}" type="presOf" srcId="{582F791C-A5B7-4A38-9715-12403F685E14}" destId="{A4C4764B-E0C9-4865-8B7A-863F5F14BE45}" srcOrd="0" destOrd="0" presId="urn:microsoft.com/office/officeart/2008/layout/VerticalCurvedList"/>
    <dgm:cxn modelId="{1E780A87-1B80-471D-BFFE-3B0623417ABF}" type="presOf" srcId="{97E03ED2-C043-43A6-91FA-47D4CEC54D8D}" destId="{D75DB353-C341-4E26-AD05-F3D253CC9F75}" srcOrd="0" destOrd="0" presId="urn:microsoft.com/office/officeart/2008/layout/VerticalCurvedList"/>
    <dgm:cxn modelId="{5DAD5366-A1DD-4CDC-8D85-3649686F6473}" srcId="{951C3F2E-7B9B-4BE9-9EB7-8F1DADEA2405}" destId="{582F791C-A5B7-4A38-9715-12403F685E14}" srcOrd="2" destOrd="0" parTransId="{84234EA0-9DF2-4E42-8595-8D223C8A1E52}" sibTransId="{6F638690-82FE-4D72-9CC9-18E5CB889253}"/>
    <dgm:cxn modelId="{5801358A-ACBE-4A86-A08E-EAB40BA6694A}" srcId="{951C3F2E-7B9B-4BE9-9EB7-8F1DADEA2405}" destId="{E82906F0-51C0-4C00-A3C6-5E89942B42DA}" srcOrd="3" destOrd="0" parTransId="{3EC468F8-1999-4367-B02C-AA982CFD9F36}" sibTransId="{74349C8A-7104-47B0-BAD4-BE45DEED4FAB}"/>
    <dgm:cxn modelId="{5AAD7E81-D639-4551-AC8A-E1AA257FA0E0}" type="presOf" srcId="{84504E17-563F-4FD8-B3BC-00C28CA88C9C}" destId="{0C6A5BAA-95C4-41EF-B2D9-E3FE00C32620}" srcOrd="0" destOrd="0" presId="urn:microsoft.com/office/officeart/2008/layout/VerticalCurvedList"/>
    <dgm:cxn modelId="{0695D298-0C15-438E-956C-26E1D5BB3CCE}" type="presOf" srcId="{E82906F0-51C0-4C00-A3C6-5E89942B42DA}" destId="{DE91D8FB-D77D-4EA4-B95B-51BE748DF97F}" srcOrd="0" destOrd="0" presId="urn:microsoft.com/office/officeart/2008/layout/VerticalCurvedList"/>
    <dgm:cxn modelId="{078903B5-1EDA-4696-AAF0-0CF1F655B342}" type="presOf" srcId="{951C3F2E-7B9B-4BE9-9EB7-8F1DADEA2405}" destId="{7E929FB0-1890-4FA3-B43A-927F475B9A11}" srcOrd="0" destOrd="0" presId="urn:microsoft.com/office/officeart/2008/layout/VerticalCurvedList"/>
    <dgm:cxn modelId="{6E4A5764-C2A7-4E56-AC8D-482006C14D37}" srcId="{951C3F2E-7B9B-4BE9-9EB7-8F1DADEA2405}" destId="{5714A8F9-3204-4701-8905-0C8E332E2052}" srcOrd="0" destOrd="0" parTransId="{F86D7013-B14F-4987-A91A-94C01DC3903D}" sibTransId="{84504E17-563F-4FD8-B3BC-00C28CA88C9C}"/>
    <dgm:cxn modelId="{CDB21836-64E9-4961-823B-A1DD0C3F7B33}" type="presParOf" srcId="{7E929FB0-1890-4FA3-B43A-927F475B9A11}" destId="{023D204A-6FB2-4D37-85E3-E5D4F3C4B3D7}" srcOrd="0" destOrd="0" presId="urn:microsoft.com/office/officeart/2008/layout/VerticalCurvedList"/>
    <dgm:cxn modelId="{2B3063F9-E7B7-489B-82C0-7A73A5EC7DE3}" type="presParOf" srcId="{023D204A-6FB2-4D37-85E3-E5D4F3C4B3D7}" destId="{E70A2B0B-9BE3-4E9A-9285-99F23F86CEE9}" srcOrd="0" destOrd="0" presId="urn:microsoft.com/office/officeart/2008/layout/VerticalCurvedList"/>
    <dgm:cxn modelId="{62971EA5-551A-4F50-A526-DAB29180724C}" type="presParOf" srcId="{E70A2B0B-9BE3-4E9A-9285-99F23F86CEE9}" destId="{D8E9F859-0B8C-4199-BC78-0E4BCC7646B0}" srcOrd="0" destOrd="0" presId="urn:microsoft.com/office/officeart/2008/layout/VerticalCurvedList"/>
    <dgm:cxn modelId="{E59C4001-3119-4076-9D35-FE49FB87BDAE}" type="presParOf" srcId="{E70A2B0B-9BE3-4E9A-9285-99F23F86CEE9}" destId="{0C6A5BAA-95C4-41EF-B2D9-E3FE00C32620}" srcOrd="1" destOrd="0" presId="urn:microsoft.com/office/officeart/2008/layout/VerticalCurvedList"/>
    <dgm:cxn modelId="{C1D53244-7C11-4DCD-95C9-778D1D5B8032}" type="presParOf" srcId="{E70A2B0B-9BE3-4E9A-9285-99F23F86CEE9}" destId="{FE0BB8EF-C4E8-4A7E-9271-313BDD64CEEC}" srcOrd="2" destOrd="0" presId="urn:microsoft.com/office/officeart/2008/layout/VerticalCurvedList"/>
    <dgm:cxn modelId="{BD60526B-FAC0-4B9A-B50C-0893F9C69E4E}" type="presParOf" srcId="{E70A2B0B-9BE3-4E9A-9285-99F23F86CEE9}" destId="{98A592B2-596A-453C-9B0C-16CE287BC1F3}" srcOrd="3" destOrd="0" presId="urn:microsoft.com/office/officeart/2008/layout/VerticalCurvedList"/>
    <dgm:cxn modelId="{6DA54293-9019-4CA2-8A85-5E4C0D9B6589}" type="presParOf" srcId="{023D204A-6FB2-4D37-85E3-E5D4F3C4B3D7}" destId="{FDA7EA30-DB4C-4BD0-923B-2B75A82D80F6}" srcOrd="1" destOrd="0" presId="urn:microsoft.com/office/officeart/2008/layout/VerticalCurvedList"/>
    <dgm:cxn modelId="{DC153252-F4CD-4B40-A442-79259BF56014}" type="presParOf" srcId="{023D204A-6FB2-4D37-85E3-E5D4F3C4B3D7}" destId="{E2A04AF6-34B6-4018-A927-4454EEFFAC4D}" srcOrd="2" destOrd="0" presId="urn:microsoft.com/office/officeart/2008/layout/VerticalCurvedList"/>
    <dgm:cxn modelId="{97FC6249-6F9F-4AD4-A387-7CC8E0B9781E}" type="presParOf" srcId="{E2A04AF6-34B6-4018-A927-4454EEFFAC4D}" destId="{47DE2FDC-F8A2-4263-8DD4-16E0B6AA4917}" srcOrd="0" destOrd="0" presId="urn:microsoft.com/office/officeart/2008/layout/VerticalCurvedList"/>
    <dgm:cxn modelId="{2A1F178E-5ED8-480B-ADB6-40DB8590E16D}" type="presParOf" srcId="{023D204A-6FB2-4D37-85E3-E5D4F3C4B3D7}" destId="{D75DB353-C341-4E26-AD05-F3D253CC9F75}" srcOrd="3" destOrd="0" presId="urn:microsoft.com/office/officeart/2008/layout/VerticalCurvedList"/>
    <dgm:cxn modelId="{4CBF5808-7BD2-462C-8F58-F834E4DF4FB3}" type="presParOf" srcId="{023D204A-6FB2-4D37-85E3-E5D4F3C4B3D7}" destId="{67B8F148-0371-4461-8D33-343F56575061}" srcOrd="4" destOrd="0" presId="urn:microsoft.com/office/officeart/2008/layout/VerticalCurvedList"/>
    <dgm:cxn modelId="{FA649D7E-4C43-4B36-B719-3D1A84E3AEEE}" type="presParOf" srcId="{67B8F148-0371-4461-8D33-343F56575061}" destId="{5300895A-B44B-4184-8734-FA63255BA2D3}" srcOrd="0" destOrd="0" presId="urn:microsoft.com/office/officeart/2008/layout/VerticalCurvedList"/>
    <dgm:cxn modelId="{08AF76E1-1B62-4D15-A06B-2FEC28959E96}" type="presParOf" srcId="{023D204A-6FB2-4D37-85E3-E5D4F3C4B3D7}" destId="{A4C4764B-E0C9-4865-8B7A-863F5F14BE45}" srcOrd="5" destOrd="0" presId="urn:microsoft.com/office/officeart/2008/layout/VerticalCurvedList"/>
    <dgm:cxn modelId="{72CC166E-C7B7-4D7D-AD2C-9C03076201D0}" type="presParOf" srcId="{023D204A-6FB2-4D37-85E3-E5D4F3C4B3D7}" destId="{2E57B594-128D-4BEA-98CC-A0327945752D}" srcOrd="6" destOrd="0" presId="urn:microsoft.com/office/officeart/2008/layout/VerticalCurvedList"/>
    <dgm:cxn modelId="{96A14EF6-E622-4787-BBC3-FD98BD6500DC}" type="presParOf" srcId="{2E57B594-128D-4BEA-98CC-A0327945752D}" destId="{F3161475-466E-4FC8-9F41-C9498D3F0C39}" srcOrd="0" destOrd="0" presId="urn:microsoft.com/office/officeart/2008/layout/VerticalCurvedList"/>
    <dgm:cxn modelId="{9A1726E8-7679-4479-81B3-8AD1F068B428}" type="presParOf" srcId="{023D204A-6FB2-4D37-85E3-E5D4F3C4B3D7}" destId="{DE91D8FB-D77D-4EA4-B95B-51BE748DF97F}" srcOrd="7" destOrd="0" presId="urn:microsoft.com/office/officeart/2008/layout/VerticalCurvedList"/>
    <dgm:cxn modelId="{2FCB36E4-010B-4361-AA27-54CA09BCD8B5}" type="presParOf" srcId="{023D204A-6FB2-4D37-85E3-E5D4F3C4B3D7}" destId="{6FACBF6E-602A-4131-8EAA-625A8C2F79F0}" srcOrd="8" destOrd="0" presId="urn:microsoft.com/office/officeart/2008/layout/VerticalCurvedList"/>
    <dgm:cxn modelId="{CF41E9C8-E19B-4A28-8FA6-A8F6D1509785}" type="presParOf" srcId="{6FACBF6E-602A-4131-8EAA-625A8C2F79F0}" destId="{D940E25A-4701-43D4-B941-3B2F06DBE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D21A7-FF45-4365-907F-32B51C45E9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1D6A14-D46E-4358-9FEE-0E663D6E05AD}">
      <dgm:prSet phldrT="[Texto]"/>
      <dgm:spPr>
        <a:solidFill>
          <a:srgbClr val="FF3399"/>
        </a:solidFill>
      </dgm:spPr>
      <dgm:t>
        <a:bodyPr/>
        <a:lstStyle/>
        <a:p>
          <a:r>
            <a:rPr lang="es-MX" dirty="0" smtClean="0"/>
            <a:t>Instituciones Educativas</a:t>
          </a:r>
          <a:endParaRPr lang="es-MX" dirty="0"/>
        </a:p>
      </dgm:t>
    </dgm:pt>
    <dgm:pt modelId="{58D74C31-F251-4AD7-A2BC-180BB98AB83F}" type="parTrans" cxnId="{B4D37349-D152-4BA0-9FEB-F75EFC86CEE1}">
      <dgm:prSet/>
      <dgm:spPr/>
      <dgm:t>
        <a:bodyPr/>
        <a:lstStyle/>
        <a:p>
          <a:endParaRPr lang="es-MX"/>
        </a:p>
      </dgm:t>
    </dgm:pt>
    <dgm:pt modelId="{94F119D8-2461-4274-A5F1-E09AA6D460CF}" type="sibTrans" cxnId="{B4D37349-D152-4BA0-9FEB-F75EFC86CEE1}">
      <dgm:prSet/>
      <dgm:spPr/>
      <dgm:t>
        <a:bodyPr/>
        <a:lstStyle/>
        <a:p>
          <a:endParaRPr lang="es-MX"/>
        </a:p>
      </dgm:t>
    </dgm:pt>
    <dgm:pt modelId="{D57082CA-C1F4-4BBE-8FFB-F7CB7508B2E1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Instituciones </a:t>
          </a:r>
        </a:p>
        <a:p>
          <a:r>
            <a:rPr lang="es-MX" dirty="0" smtClean="0"/>
            <a:t>Gubernamentales</a:t>
          </a:r>
          <a:endParaRPr lang="es-MX" dirty="0"/>
        </a:p>
      </dgm:t>
    </dgm:pt>
    <dgm:pt modelId="{9634767F-82B6-4910-907A-006530E31596}" type="parTrans" cxnId="{C12C9C3E-0990-4B7C-86D7-B0A7B891EF53}">
      <dgm:prSet/>
      <dgm:spPr/>
      <dgm:t>
        <a:bodyPr/>
        <a:lstStyle/>
        <a:p>
          <a:endParaRPr lang="es-MX"/>
        </a:p>
      </dgm:t>
    </dgm:pt>
    <dgm:pt modelId="{90394F4E-5844-4CA2-9BA7-52464068A6E0}" type="sibTrans" cxnId="{C12C9C3E-0990-4B7C-86D7-B0A7B891EF53}">
      <dgm:prSet/>
      <dgm:spPr/>
      <dgm:t>
        <a:bodyPr/>
        <a:lstStyle/>
        <a:p>
          <a:endParaRPr lang="es-MX"/>
        </a:p>
      </dgm:t>
    </dgm:pt>
    <dgm:pt modelId="{344BE87F-80F4-43D8-BD0E-F3F8E3B17060}" type="pres">
      <dgm:prSet presAssocID="{3C3D21A7-FF45-4365-907F-32B51C45E98A}" presName="CompostProcess" presStyleCnt="0">
        <dgm:presLayoutVars>
          <dgm:dir/>
          <dgm:resizeHandles val="exact"/>
        </dgm:presLayoutVars>
      </dgm:prSet>
      <dgm:spPr/>
    </dgm:pt>
    <dgm:pt modelId="{5FCF6D29-9B5D-4C4A-82B8-BE9F398E386A}" type="pres">
      <dgm:prSet presAssocID="{3C3D21A7-FF45-4365-907F-32B51C45E98A}" presName="arrow" presStyleLbl="bgShp" presStyleIdx="0" presStyleCnt="1" custScaleX="117647" custLinFactNeighborX="3528" custLinFactNeighborY="-35160"/>
      <dgm:spPr/>
    </dgm:pt>
    <dgm:pt modelId="{E23DB84E-42BC-42F8-A087-2E54108D63D2}" type="pres">
      <dgm:prSet presAssocID="{3C3D21A7-FF45-4365-907F-32B51C45E98A}" presName="linearProcess" presStyleCnt="0"/>
      <dgm:spPr/>
    </dgm:pt>
    <dgm:pt modelId="{1DCE7390-2A32-41AC-981B-E38713743C18}" type="pres">
      <dgm:prSet presAssocID="{E81D6A14-D46E-4358-9FEE-0E663D6E05A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0F0EF-1650-47F1-B129-DF19A0E29808}" type="pres">
      <dgm:prSet presAssocID="{94F119D8-2461-4274-A5F1-E09AA6D460CF}" presName="sibTrans" presStyleCnt="0"/>
      <dgm:spPr/>
    </dgm:pt>
    <dgm:pt modelId="{6EE76A84-5829-4F87-9CC2-204E81FB37CE}" type="pres">
      <dgm:prSet presAssocID="{D57082CA-C1F4-4BBE-8FFB-F7CB7508B2E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2C9C3E-0990-4B7C-86D7-B0A7B891EF53}" srcId="{3C3D21A7-FF45-4365-907F-32B51C45E98A}" destId="{D57082CA-C1F4-4BBE-8FFB-F7CB7508B2E1}" srcOrd="1" destOrd="0" parTransId="{9634767F-82B6-4910-907A-006530E31596}" sibTransId="{90394F4E-5844-4CA2-9BA7-52464068A6E0}"/>
    <dgm:cxn modelId="{BFF69E51-EE80-46BD-A49D-EF3AAE9B224B}" type="presOf" srcId="{D57082CA-C1F4-4BBE-8FFB-F7CB7508B2E1}" destId="{6EE76A84-5829-4F87-9CC2-204E81FB37CE}" srcOrd="0" destOrd="0" presId="urn:microsoft.com/office/officeart/2005/8/layout/hProcess9"/>
    <dgm:cxn modelId="{E000BB5B-BAAD-41C3-BEA4-35B0CA2AB5E3}" type="presOf" srcId="{E81D6A14-D46E-4358-9FEE-0E663D6E05AD}" destId="{1DCE7390-2A32-41AC-981B-E38713743C18}" srcOrd="0" destOrd="0" presId="urn:microsoft.com/office/officeart/2005/8/layout/hProcess9"/>
    <dgm:cxn modelId="{9BD03B11-7968-4F35-BB14-1431CCFFE0AF}" type="presOf" srcId="{3C3D21A7-FF45-4365-907F-32B51C45E98A}" destId="{344BE87F-80F4-43D8-BD0E-F3F8E3B17060}" srcOrd="0" destOrd="0" presId="urn:microsoft.com/office/officeart/2005/8/layout/hProcess9"/>
    <dgm:cxn modelId="{B4D37349-D152-4BA0-9FEB-F75EFC86CEE1}" srcId="{3C3D21A7-FF45-4365-907F-32B51C45E98A}" destId="{E81D6A14-D46E-4358-9FEE-0E663D6E05AD}" srcOrd="0" destOrd="0" parTransId="{58D74C31-F251-4AD7-A2BC-180BB98AB83F}" sibTransId="{94F119D8-2461-4274-A5F1-E09AA6D460CF}"/>
    <dgm:cxn modelId="{FD30885C-DDC2-4B12-89D6-C2104C46E4D6}" type="presParOf" srcId="{344BE87F-80F4-43D8-BD0E-F3F8E3B17060}" destId="{5FCF6D29-9B5D-4C4A-82B8-BE9F398E386A}" srcOrd="0" destOrd="0" presId="urn:microsoft.com/office/officeart/2005/8/layout/hProcess9"/>
    <dgm:cxn modelId="{C3A116E5-7E90-45C4-9214-63017EF0552A}" type="presParOf" srcId="{344BE87F-80F4-43D8-BD0E-F3F8E3B17060}" destId="{E23DB84E-42BC-42F8-A087-2E54108D63D2}" srcOrd="1" destOrd="0" presId="urn:microsoft.com/office/officeart/2005/8/layout/hProcess9"/>
    <dgm:cxn modelId="{4816CEF8-9434-4898-AAD8-2E78C90B8CC4}" type="presParOf" srcId="{E23DB84E-42BC-42F8-A087-2E54108D63D2}" destId="{1DCE7390-2A32-41AC-981B-E38713743C18}" srcOrd="0" destOrd="0" presId="urn:microsoft.com/office/officeart/2005/8/layout/hProcess9"/>
    <dgm:cxn modelId="{6198A3D4-52FC-4CAC-BC90-3AF437FC03CB}" type="presParOf" srcId="{E23DB84E-42BC-42F8-A087-2E54108D63D2}" destId="{1B20F0EF-1650-47F1-B129-DF19A0E29808}" srcOrd="1" destOrd="0" presId="urn:microsoft.com/office/officeart/2005/8/layout/hProcess9"/>
    <dgm:cxn modelId="{6F50AB48-61D2-464F-989B-91D58012C785}" type="presParOf" srcId="{E23DB84E-42BC-42F8-A087-2E54108D63D2}" destId="{6EE76A84-5829-4F87-9CC2-204E81FB37C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D21A7-FF45-4365-907F-32B51C45E9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1D6A14-D46E-4358-9FEE-0E663D6E05AD}">
      <dgm:prSet phldrT="[Texto]"/>
      <dgm:spPr>
        <a:solidFill>
          <a:srgbClr val="FF3399"/>
        </a:solidFill>
      </dgm:spPr>
      <dgm:t>
        <a:bodyPr/>
        <a:lstStyle/>
        <a:p>
          <a:r>
            <a:rPr lang="es-MX" dirty="0" smtClean="0"/>
            <a:t>Formación de club de adolescentes</a:t>
          </a:r>
          <a:endParaRPr lang="es-MX" dirty="0"/>
        </a:p>
      </dgm:t>
    </dgm:pt>
    <dgm:pt modelId="{58D74C31-F251-4AD7-A2BC-180BB98AB83F}" type="parTrans" cxnId="{B4D37349-D152-4BA0-9FEB-F75EFC86CEE1}">
      <dgm:prSet/>
      <dgm:spPr/>
      <dgm:t>
        <a:bodyPr/>
        <a:lstStyle/>
        <a:p>
          <a:endParaRPr lang="es-MX"/>
        </a:p>
      </dgm:t>
    </dgm:pt>
    <dgm:pt modelId="{94F119D8-2461-4274-A5F1-E09AA6D460CF}" type="sibTrans" cxnId="{B4D37349-D152-4BA0-9FEB-F75EFC86CEE1}">
      <dgm:prSet/>
      <dgm:spPr/>
      <dgm:t>
        <a:bodyPr/>
        <a:lstStyle/>
        <a:p>
          <a:endParaRPr lang="es-MX"/>
        </a:p>
      </dgm:t>
    </dgm:pt>
    <dgm:pt modelId="{D57082CA-C1F4-4BBE-8FFB-F7CB7508B2E1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Comités de Padres de Familia</a:t>
          </a:r>
          <a:endParaRPr lang="es-MX" dirty="0"/>
        </a:p>
      </dgm:t>
    </dgm:pt>
    <dgm:pt modelId="{9634767F-82B6-4910-907A-006530E31596}" type="parTrans" cxnId="{C12C9C3E-0990-4B7C-86D7-B0A7B891EF53}">
      <dgm:prSet/>
      <dgm:spPr/>
      <dgm:t>
        <a:bodyPr/>
        <a:lstStyle/>
        <a:p>
          <a:endParaRPr lang="es-MX"/>
        </a:p>
      </dgm:t>
    </dgm:pt>
    <dgm:pt modelId="{90394F4E-5844-4CA2-9BA7-52464068A6E0}" type="sibTrans" cxnId="{C12C9C3E-0990-4B7C-86D7-B0A7B891EF53}">
      <dgm:prSet/>
      <dgm:spPr/>
      <dgm:t>
        <a:bodyPr/>
        <a:lstStyle/>
        <a:p>
          <a:endParaRPr lang="es-MX"/>
        </a:p>
      </dgm:t>
    </dgm:pt>
    <dgm:pt modelId="{344BE87F-80F4-43D8-BD0E-F3F8E3B17060}" type="pres">
      <dgm:prSet presAssocID="{3C3D21A7-FF45-4365-907F-32B51C45E98A}" presName="CompostProcess" presStyleCnt="0">
        <dgm:presLayoutVars>
          <dgm:dir/>
          <dgm:resizeHandles val="exact"/>
        </dgm:presLayoutVars>
      </dgm:prSet>
      <dgm:spPr/>
    </dgm:pt>
    <dgm:pt modelId="{5FCF6D29-9B5D-4C4A-82B8-BE9F398E386A}" type="pres">
      <dgm:prSet presAssocID="{3C3D21A7-FF45-4365-907F-32B51C45E98A}" presName="arrow" presStyleLbl="bgShp" presStyleIdx="0" presStyleCnt="1" custScaleX="117647" custLinFactNeighborX="3528" custLinFactNeighborY="-35160"/>
      <dgm:spPr/>
    </dgm:pt>
    <dgm:pt modelId="{E23DB84E-42BC-42F8-A087-2E54108D63D2}" type="pres">
      <dgm:prSet presAssocID="{3C3D21A7-FF45-4365-907F-32B51C45E98A}" presName="linearProcess" presStyleCnt="0"/>
      <dgm:spPr/>
    </dgm:pt>
    <dgm:pt modelId="{1DCE7390-2A32-41AC-981B-E38713743C18}" type="pres">
      <dgm:prSet presAssocID="{E81D6A14-D46E-4358-9FEE-0E663D6E05A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0F0EF-1650-47F1-B129-DF19A0E29808}" type="pres">
      <dgm:prSet presAssocID="{94F119D8-2461-4274-A5F1-E09AA6D460CF}" presName="sibTrans" presStyleCnt="0"/>
      <dgm:spPr/>
    </dgm:pt>
    <dgm:pt modelId="{6EE76A84-5829-4F87-9CC2-204E81FB37CE}" type="pres">
      <dgm:prSet presAssocID="{D57082CA-C1F4-4BBE-8FFB-F7CB7508B2E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3FCCC1-0C07-4A49-9605-00D5164F3803}" type="presOf" srcId="{3C3D21A7-FF45-4365-907F-32B51C45E98A}" destId="{344BE87F-80F4-43D8-BD0E-F3F8E3B17060}" srcOrd="0" destOrd="0" presId="urn:microsoft.com/office/officeart/2005/8/layout/hProcess9"/>
    <dgm:cxn modelId="{B4D37349-D152-4BA0-9FEB-F75EFC86CEE1}" srcId="{3C3D21A7-FF45-4365-907F-32B51C45E98A}" destId="{E81D6A14-D46E-4358-9FEE-0E663D6E05AD}" srcOrd="0" destOrd="0" parTransId="{58D74C31-F251-4AD7-A2BC-180BB98AB83F}" sibTransId="{94F119D8-2461-4274-A5F1-E09AA6D460CF}"/>
    <dgm:cxn modelId="{FB53D1CC-8D26-4885-BD2C-7FBF547B7B32}" type="presOf" srcId="{E81D6A14-D46E-4358-9FEE-0E663D6E05AD}" destId="{1DCE7390-2A32-41AC-981B-E38713743C18}" srcOrd="0" destOrd="0" presId="urn:microsoft.com/office/officeart/2005/8/layout/hProcess9"/>
    <dgm:cxn modelId="{C12C9C3E-0990-4B7C-86D7-B0A7B891EF53}" srcId="{3C3D21A7-FF45-4365-907F-32B51C45E98A}" destId="{D57082CA-C1F4-4BBE-8FFB-F7CB7508B2E1}" srcOrd="1" destOrd="0" parTransId="{9634767F-82B6-4910-907A-006530E31596}" sibTransId="{90394F4E-5844-4CA2-9BA7-52464068A6E0}"/>
    <dgm:cxn modelId="{8F038062-FEA2-4185-AC23-E7851DFD0D6E}" type="presOf" srcId="{D57082CA-C1F4-4BBE-8FFB-F7CB7508B2E1}" destId="{6EE76A84-5829-4F87-9CC2-204E81FB37CE}" srcOrd="0" destOrd="0" presId="urn:microsoft.com/office/officeart/2005/8/layout/hProcess9"/>
    <dgm:cxn modelId="{C36141C8-5ABB-4F0E-892B-7C8FFBCB9D49}" type="presParOf" srcId="{344BE87F-80F4-43D8-BD0E-F3F8E3B17060}" destId="{5FCF6D29-9B5D-4C4A-82B8-BE9F398E386A}" srcOrd="0" destOrd="0" presId="urn:microsoft.com/office/officeart/2005/8/layout/hProcess9"/>
    <dgm:cxn modelId="{B24B3F8C-1AA4-499B-8B1C-FE4A54A11405}" type="presParOf" srcId="{344BE87F-80F4-43D8-BD0E-F3F8E3B17060}" destId="{E23DB84E-42BC-42F8-A087-2E54108D63D2}" srcOrd="1" destOrd="0" presId="urn:microsoft.com/office/officeart/2005/8/layout/hProcess9"/>
    <dgm:cxn modelId="{0D7F36C6-74B5-4F97-86EC-3B77191317E3}" type="presParOf" srcId="{E23DB84E-42BC-42F8-A087-2E54108D63D2}" destId="{1DCE7390-2A32-41AC-981B-E38713743C18}" srcOrd="0" destOrd="0" presId="urn:microsoft.com/office/officeart/2005/8/layout/hProcess9"/>
    <dgm:cxn modelId="{DCFB7630-EB0A-4680-A64B-1F2D976578C0}" type="presParOf" srcId="{E23DB84E-42BC-42F8-A087-2E54108D63D2}" destId="{1B20F0EF-1650-47F1-B129-DF19A0E29808}" srcOrd="1" destOrd="0" presId="urn:microsoft.com/office/officeart/2005/8/layout/hProcess9"/>
    <dgm:cxn modelId="{1A1FCEC6-16FB-4B80-9756-6B3ADC7E22A8}" type="presParOf" srcId="{E23DB84E-42BC-42F8-A087-2E54108D63D2}" destId="{6EE76A84-5829-4F87-9CC2-204E81FB37C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D21A7-FF45-4365-907F-32B51C45E9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1D6A14-D46E-4358-9FEE-0E663D6E05AD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/>
            <a:t>Entornos Escolares</a:t>
          </a:r>
          <a:endParaRPr lang="es-MX" dirty="0"/>
        </a:p>
      </dgm:t>
    </dgm:pt>
    <dgm:pt modelId="{58D74C31-F251-4AD7-A2BC-180BB98AB83F}" type="parTrans" cxnId="{B4D37349-D152-4BA0-9FEB-F75EFC86CEE1}">
      <dgm:prSet/>
      <dgm:spPr/>
      <dgm:t>
        <a:bodyPr/>
        <a:lstStyle/>
        <a:p>
          <a:endParaRPr lang="es-MX"/>
        </a:p>
      </dgm:t>
    </dgm:pt>
    <dgm:pt modelId="{94F119D8-2461-4274-A5F1-E09AA6D460CF}" type="sibTrans" cxnId="{B4D37349-D152-4BA0-9FEB-F75EFC86CEE1}">
      <dgm:prSet/>
      <dgm:spPr/>
      <dgm:t>
        <a:bodyPr/>
        <a:lstStyle/>
        <a:p>
          <a:endParaRPr lang="es-MX"/>
        </a:p>
      </dgm:t>
    </dgm:pt>
    <dgm:pt modelId="{3DE8E871-BB44-4FB4-B08A-E4A989165CEE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Unidades Deportivas</a:t>
          </a:r>
          <a:endParaRPr lang="es-MX" dirty="0"/>
        </a:p>
      </dgm:t>
    </dgm:pt>
    <dgm:pt modelId="{F283EF7C-9905-4A47-B422-DD15F458CC31}" type="parTrans" cxnId="{AE8A82C5-CEB1-4C45-BA2A-59F9DEB8FE1F}">
      <dgm:prSet/>
      <dgm:spPr/>
      <dgm:t>
        <a:bodyPr/>
        <a:lstStyle/>
        <a:p>
          <a:endParaRPr lang="es-MX"/>
        </a:p>
      </dgm:t>
    </dgm:pt>
    <dgm:pt modelId="{A5F5A199-AEA6-4E98-8A93-CE2665996C3A}" type="sibTrans" cxnId="{AE8A82C5-CEB1-4C45-BA2A-59F9DEB8FE1F}">
      <dgm:prSet/>
      <dgm:spPr/>
      <dgm:t>
        <a:bodyPr/>
        <a:lstStyle/>
        <a:p>
          <a:endParaRPr lang="es-MX"/>
        </a:p>
      </dgm:t>
    </dgm:pt>
    <dgm:pt modelId="{E09C1736-0173-4630-AF7E-E5AF2C984523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dirty="0" smtClean="0"/>
            <a:t>Entorno Familiar</a:t>
          </a:r>
          <a:endParaRPr lang="es-MX" dirty="0"/>
        </a:p>
      </dgm:t>
    </dgm:pt>
    <dgm:pt modelId="{F38A9316-069C-4210-931D-0E3F111540D3}" type="parTrans" cxnId="{D0A9BC7F-1C88-4531-A953-5C00992225A1}">
      <dgm:prSet/>
      <dgm:spPr/>
      <dgm:t>
        <a:bodyPr/>
        <a:lstStyle/>
        <a:p>
          <a:endParaRPr lang="es-MX"/>
        </a:p>
      </dgm:t>
    </dgm:pt>
    <dgm:pt modelId="{4C24AA0D-FB3C-4B3C-8380-08991D369075}" type="sibTrans" cxnId="{D0A9BC7F-1C88-4531-A953-5C00992225A1}">
      <dgm:prSet/>
      <dgm:spPr/>
      <dgm:t>
        <a:bodyPr/>
        <a:lstStyle/>
        <a:p>
          <a:endParaRPr lang="es-MX"/>
        </a:p>
      </dgm:t>
    </dgm:pt>
    <dgm:pt modelId="{344BE87F-80F4-43D8-BD0E-F3F8E3B17060}" type="pres">
      <dgm:prSet presAssocID="{3C3D21A7-FF45-4365-907F-32B51C45E98A}" presName="CompostProcess" presStyleCnt="0">
        <dgm:presLayoutVars>
          <dgm:dir/>
          <dgm:resizeHandles val="exact"/>
        </dgm:presLayoutVars>
      </dgm:prSet>
      <dgm:spPr/>
    </dgm:pt>
    <dgm:pt modelId="{5FCF6D29-9B5D-4C4A-82B8-BE9F398E386A}" type="pres">
      <dgm:prSet presAssocID="{3C3D21A7-FF45-4365-907F-32B51C45E98A}" presName="arrow" presStyleLbl="bgShp" presStyleIdx="0" presStyleCnt="1" custScaleX="117647"/>
      <dgm:spPr/>
    </dgm:pt>
    <dgm:pt modelId="{E23DB84E-42BC-42F8-A087-2E54108D63D2}" type="pres">
      <dgm:prSet presAssocID="{3C3D21A7-FF45-4365-907F-32B51C45E98A}" presName="linearProcess" presStyleCnt="0"/>
      <dgm:spPr/>
    </dgm:pt>
    <dgm:pt modelId="{1DCE7390-2A32-41AC-981B-E38713743C18}" type="pres">
      <dgm:prSet presAssocID="{E81D6A14-D46E-4358-9FEE-0E663D6E05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0F0EF-1650-47F1-B129-DF19A0E29808}" type="pres">
      <dgm:prSet presAssocID="{94F119D8-2461-4274-A5F1-E09AA6D460CF}" presName="sibTrans" presStyleCnt="0"/>
      <dgm:spPr/>
    </dgm:pt>
    <dgm:pt modelId="{957C945E-D812-4CC4-B0CD-18ECAA9188B0}" type="pres">
      <dgm:prSet presAssocID="{3DE8E871-BB44-4FB4-B08A-E4A989165CE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A3388C-1ABB-48C2-8BD0-D9E85A62B90B}" type="pres">
      <dgm:prSet presAssocID="{A5F5A199-AEA6-4E98-8A93-CE2665996C3A}" presName="sibTrans" presStyleCnt="0"/>
      <dgm:spPr/>
    </dgm:pt>
    <dgm:pt modelId="{FFCB144F-2321-461A-AC27-3BA03DCD0813}" type="pres">
      <dgm:prSet presAssocID="{E09C1736-0173-4630-AF7E-E5AF2C98452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0A9BC7F-1C88-4531-A953-5C00992225A1}" srcId="{3C3D21A7-FF45-4365-907F-32B51C45E98A}" destId="{E09C1736-0173-4630-AF7E-E5AF2C984523}" srcOrd="2" destOrd="0" parTransId="{F38A9316-069C-4210-931D-0E3F111540D3}" sibTransId="{4C24AA0D-FB3C-4B3C-8380-08991D369075}"/>
    <dgm:cxn modelId="{AE8A82C5-CEB1-4C45-BA2A-59F9DEB8FE1F}" srcId="{3C3D21A7-FF45-4365-907F-32B51C45E98A}" destId="{3DE8E871-BB44-4FB4-B08A-E4A989165CEE}" srcOrd="1" destOrd="0" parTransId="{F283EF7C-9905-4A47-B422-DD15F458CC31}" sibTransId="{A5F5A199-AEA6-4E98-8A93-CE2665996C3A}"/>
    <dgm:cxn modelId="{56DC92BF-39A3-4BA7-9C36-2FED19BC97D5}" type="presOf" srcId="{3C3D21A7-FF45-4365-907F-32B51C45E98A}" destId="{344BE87F-80F4-43D8-BD0E-F3F8E3B17060}" srcOrd="0" destOrd="0" presId="urn:microsoft.com/office/officeart/2005/8/layout/hProcess9"/>
    <dgm:cxn modelId="{A08ADE2F-0C06-4DA4-8F7A-8D4FBA7D1226}" type="presOf" srcId="{E09C1736-0173-4630-AF7E-E5AF2C984523}" destId="{FFCB144F-2321-461A-AC27-3BA03DCD0813}" srcOrd="0" destOrd="0" presId="urn:microsoft.com/office/officeart/2005/8/layout/hProcess9"/>
    <dgm:cxn modelId="{B4D37349-D152-4BA0-9FEB-F75EFC86CEE1}" srcId="{3C3D21A7-FF45-4365-907F-32B51C45E98A}" destId="{E81D6A14-D46E-4358-9FEE-0E663D6E05AD}" srcOrd="0" destOrd="0" parTransId="{58D74C31-F251-4AD7-A2BC-180BB98AB83F}" sibTransId="{94F119D8-2461-4274-A5F1-E09AA6D460CF}"/>
    <dgm:cxn modelId="{1E1823A0-AA1C-40D3-A908-3029D5E5CEA7}" type="presOf" srcId="{3DE8E871-BB44-4FB4-B08A-E4A989165CEE}" destId="{957C945E-D812-4CC4-B0CD-18ECAA9188B0}" srcOrd="0" destOrd="0" presId="urn:microsoft.com/office/officeart/2005/8/layout/hProcess9"/>
    <dgm:cxn modelId="{1C64D5CE-4E55-4310-BB8E-432659CE04B8}" type="presOf" srcId="{E81D6A14-D46E-4358-9FEE-0E663D6E05AD}" destId="{1DCE7390-2A32-41AC-981B-E38713743C18}" srcOrd="0" destOrd="0" presId="urn:microsoft.com/office/officeart/2005/8/layout/hProcess9"/>
    <dgm:cxn modelId="{DA12BD90-7DBF-4414-BBA2-3CCA887354C7}" type="presParOf" srcId="{344BE87F-80F4-43D8-BD0E-F3F8E3B17060}" destId="{5FCF6D29-9B5D-4C4A-82B8-BE9F398E386A}" srcOrd="0" destOrd="0" presId="urn:microsoft.com/office/officeart/2005/8/layout/hProcess9"/>
    <dgm:cxn modelId="{ADB98040-8B79-462D-8DA9-F880742FD0F8}" type="presParOf" srcId="{344BE87F-80F4-43D8-BD0E-F3F8E3B17060}" destId="{E23DB84E-42BC-42F8-A087-2E54108D63D2}" srcOrd="1" destOrd="0" presId="urn:microsoft.com/office/officeart/2005/8/layout/hProcess9"/>
    <dgm:cxn modelId="{6361F6C7-C4CF-48FB-A89A-81CF94E1701A}" type="presParOf" srcId="{E23DB84E-42BC-42F8-A087-2E54108D63D2}" destId="{1DCE7390-2A32-41AC-981B-E38713743C18}" srcOrd="0" destOrd="0" presId="urn:microsoft.com/office/officeart/2005/8/layout/hProcess9"/>
    <dgm:cxn modelId="{98B74BC7-2F7E-4C93-86D2-86094AEC1CAD}" type="presParOf" srcId="{E23DB84E-42BC-42F8-A087-2E54108D63D2}" destId="{1B20F0EF-1650-47F1-B129-DF19A0E29808}" srcOrd="1" destOrd="0" presId="urn:microsoft.com/office/officeart/2005/8/layout/hProcess9"/>
    <dgm:cxn modelId="{BD1C8965-4C44-4C3C-8EA9-56C592A4E9F9}" type="presParOf" srcId="{E23DB84E-42BC-42F8-A087-2E54108D63D2}" destId="{957C945E-D812-4CC4-B0CD-18ECAA9188B0}" srcOrd="2" destOrd="0" presId="urn:microsoft.com/office/officeart/2005/8/layout/hProcess9"/>
    <dgm:cxn modelId="{86C250BE-27FB-4B8B-8450-3DCD3939AF17}" type="presParOf" srcId="{E23DB84E-42BC-42F8-A087-2E54108D63D2}" destId="{C0A3388C-1ABB-48C2-8BD0-D9E85A62B90B}" srcOrd="3" destOrd="0" presId="urn:microsoft.com/office/officeart/2005/8/layout/hProcess9"/>
    <dgm:cxn modelId="{007F51AE-B1F8-4FA7-B024-4C773BA0BAE4}" type="presParOf" srcId="{E23DB84E-42BC-42F8-A087-2E54108D63D2}" destId="{FFCB144F-2321-461A-AC27-3BA03DCD08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3D21A7-FF45-4365-907F-32B51C45E9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1D6A14-D46E-4358-9FEE-0E663D6E05A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2000" dirty="0" smtClean="0"/>
            <a:t>Resiliencia</a:t>
          </a:r>
          <a:endParaRPr lang="es-MX" sz="2000" dirty="0"/>
        </a:p>
      </dgm:t>
    </dgm:pt>
    <dgm:pt modelId="{58D74C31-F251-4AD7-A2BC-180BB98AB83F}" type="parTrans" cxnId="{B4D37349-D152-4BA0-9FEB-F75EFC86CEE1}">
      <dgm:prSet/>
      <dgm:spPr/>
      <dgm:t>
        <a:bodyPr/>
        <a:lstStyle/>
        <a:p>
          <a:endParaRPr lang="es-MX"/>
        </a:p>
      </dgm:t>
    </dgm:pt>
    <dgm:pt modelId="{94F119D8-2461-4274-A5F1-E09AA6D460CF}" type="sibTrans" cxnId="{B4D37349-D152-4BA0-9FEB-F75EFC86CEE1}">
      <dgm:prSet/>
      <dgm:spPr/>
      <dgm:t>
        <a:bodyPr/>
        <a:lstStyle/>
        <a:p>
          <a:endParaRPr lang="es-MX"/>
        </a:p>
      </dgm:t>
    </dgm:pt>
    <dgm:pt modelId="{3DE8E871-BB44-4FB4-B08A-E4A989165CE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800" dirty="0" smtClean="0"/>
            <a:t>Buen Trato</a:t>
          </a:r>
          <a:endParaRPr lang="es-MX" sz="2800" dirty="0"/>
        </a:p>
      </dgm:t>
    </dgm:pt>
    <dgm:pt modelId="{F283EF7C-9905-4A47-B422-DD15F458CC31}" type="parTrans" cxnId="{AE8A82C5-CEB1-4C45-BA2A-59F9DEB8FE1F}">
      <dgm:prSet/>
      <dgm:spPr/>
      <dgm:t>
        <a:bodyPr/>
        <a:lstStyle/>
        <a:p>
          <a:endParaRPr lang="es-MX"/>
        </a:p>
      </dgm:t>
    </dgm:pt>
    <dgm:pt modelId="{A5F5A199-AEA6-4E98-8A93-CE2665996C3A}" type="sibTrans" cxnId="{AE8A82C5-CEB1-4C45-BA2A-59F9DEB8FE1F}">
      <dgm:prSet/>
      <dgm:spPr/>
      <dgm:t>
        <a:bodyPr/>
        <a:lstStyle/>
        <a:p>
          <a:endParaRPr lang="es-MX"/>
        </a:p>
      </dgm:t>
    </dgm:pt>
    <dgm:pt modelId="{E09C1736-0173-4630-AF7E-E5AF2C984523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1800" dirty="0" smtClean="0"/>
            <a:t>Comunicación Asertiva </a:t>
          </a:r>
        </a:p>
        <a:p>
          <a:r>
            <a:rPr lang="es-MX" sz="1800" dirty="0" smtClean="0"/>
            <a:t>Padres - Hijos</a:t>
          </a:r>
          <a:endParaRPr lang="es-MX" sz="1800" dirty="0"/>
        </a:p>
      </dgm:t>
    </dgm:pt>
    <dgm:pt modelId="{F38A9316-069C-4210-931D-0E3F111540D3}" type="parTrans" cxnId="{D0A9BC7F-1C88-4531-A953-5C00992225A1}">
      <dgm:prSet/>
      <dgm:spPr/>
      <dgm:t>
        <a:bodyPr/>
        <a:lstStyle/>
        <a:p>
          <a:endParaRPr lang="es-MX"/>
        </a:p>
      </dgm:t>
    </dgm:pt>
    <dgm:pt modelId="{4C24AA0D-FB3C-4B3C-8380-08991D369075}" type="sibTrans" cxnId="{D0A9BC7F-1C88-4531-A953-5C00992225A1}">
      <dgm:prSet/>
      <dgm:spPr/>
      <dgm:t>
        <a:bodyPr/>
        <a:lstStyle/>
        <a:p>
          <a:endParaRPr lang="es-MX"/>
        </a:p>
      </dgm:t>
    </dgm:pt>
    <dgm:pt modelId="{968CDCA3-36D2-4084-AE4E-BD61FCCAB9DE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2400" dirty="0" smtClean="0"/>
            <a:t>Espacios Digitales</a:t>
          </a:r>
          <a:endParaRPr lang="es-MX" sz="2400" dirty="0"/>
        </a:p>
      </dgm:t>
    </dgm:pt>
    <dgm:pt modelId="{79C78A96-C026-45B9-91A8-5DD76000B64F}" type="parTrans" cxnId="{C95C6AD0-FCCE-449B-8227-10AA1287A390}">
      <dgm:prSet/>
      <dgm:spPr/>
      <dgm:t>
        <a:bodyPr/>
        <a:lstStyle/>
        <a:p>
          <a:endParaRPr lang="es-MX"/>
        </a:p>
      </dgm:t>
    </dgm:pt>
    <dgm:pt modelId="{D99579B4-3BD5-4B13-8E95-F757916B91BD}" type="sibTrans" cxnId="{C95C6AD0-FCCE-449B-8227-10AA1287A390}">
      <dgm:prSet/>
      <dgm:spPr/>
      <dgm:t>
        <a:bodyPr/>
        <a:lstStyle/>
        <a:p>
          <a:endParaRPr lang="es-MX"/>
        </a:p>
      </dgm:t>
    </dgm:pt>
    <dgm:pt modelId="{810FFB0D-B58A-4694-91A8-25AE237A2F02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900" dirty="0" smtClean="0"/>
            <a:t>Autoestima </a:t>
          </a:r>
        </a:p>
        <a:p>
          <a:r>
            <a:rPr lang="es-MX" sz="1900" dirty="0" smtClean="0"/>
            <a:t>Autocuidado</a:t>
          </a:r>
          <a:endParaRPr lang="es-MX" sz="1900" dirty="0"/>
        </a:p>
      </dgm:t>
    </dgm:pt>
    <dgm:pt modelId="{40890494-9D83-4071-B32C-FD614753186B}" type="parTrans" cxnId="{BE0F892B-3DC2-437E-A599-24C2D74A7713}">
      <dgm:prSet/>
      <dgm:spPr/>
      <dgm:t>
        <a:bodyPr/>
        <a:lstStyle/>
        <a:p>
          <a:endParaRPr lang="es-MX"/>
        </a:p>
      </dgm:t>
    </dgm:pt>
    <dgm:pt modelId="{860F0B29-3572-4847-98FA-41632D2E4732}" type="sibTrans" cxnId="{BE0F892B-3DC2-437E-A599-24C2D74A7713}">
      <dgm:prSet/>
      <dgm:spPr/>
      <dgm:t>
        <a:bodyPr/>
        <a:lstStyle/>
        <a:p>
          <a:endParaRPr lang="es-MX"/>
        </a:p>
      </dgm:t>
    </dgm:pt>
    <dgm:pt modelId="{344BE87F-80F4-43D8-BD0E-F3F8E3B17060}" type="pres">
      <dgm:prSet presAssocID="{3C3D21A7-FF45-4365-907F-32B51C45E98A}" presName="CompostProcess" presStyleCnt="0">
        <dgm:presLayoutVars>
          <dgm:dir/>
          <dgm:resizeHandles val="exact"/>
        </dgm:presLayoutVars>
      </dgm:prSet>
      <dgm:spPr/>
    </dgm:pt>
    <dgm:pt modelId="{5FCF6D29-9B5D-4C4A-82B8-BE9F398E386A}" type="pres">
      <dgm:prSet presAssocID="{3C3D21A7-FF45-4365-907F-32B51C45E98A}" presName="arrow" presStyleLbl="bgShp" presStyleIdx="0" presStyleCnt="1" custScaleX="117647"/>
      <dgm:spPr>
        <a:ln>
          <a:solidFill>
            <a:srgbClr val="003300"/>
          </a:solidFill>
        </a:ln>
      </dgm:spPr>
    </dgm:pt>
    <dgm:pt modelId="{E23DB84E-42BC-42F8-A087-2E54108D63D2}" type="pres">
      <dgm:prSet presAssocID="{3C3D21A7-FF45-4365-907F-32B51C45E98A}" presName="linearProcess" presStyleCnt="0"/>
      <dgm:spPr/>
    </dgm:pt>
    <dgm:pt modelId="{1DCE7390-2A32-41AC-981B-E38713743C18}" type="pres">
      <dgm:prSet presAssocID="{E81D6A14-D46E-4358-9FEE-0E663D6E05AD}" presName="textNode" presStyleLbl="node1" presStyleIdx="0" presStyleCnt="5" custScaleX="1437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0F0EF-1650-47F1-B129-DF19A0E29808}" type="pres">
      <dgm:prSet presAssocID="{94F119D8-2461-4274-A5F1-E09AA6D460CF}" presName="sibTrans" presStyleCnt="0"/>
      <dgm:spPr/>
    </dgm:pt>
    <dgm:pt modelId="{1C911F8F-7ECF-48B0-BB6C-FB221EADA7A5}" type="pres">
      <dgm:prSet presAssocID="{810FFB0D-B58A-4694-91A8-25AE237A2F02}" presName="textNode" presStyleLbl="node1" presStyleIdx="1" presStyleCnt="5" custScaleX="1327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85315C-85D1-4040-8EB7-EA9D14476031}" type="pres">
      <dgm:prSet presAssocID="{860F0B29-3572-4847-98FA-41632D2E4732}" presName="sibTrans" presStyleCnt="0"/>
      <dgm:spPr/>
    </dgm:pt>
    <dgm:pt modelId="{957C945E-D812-4CC4-B0CD-18ECAA9188B0}" type="pres">
      <dgm:prSet presAssocID="{3DE8E871-BB44-4FB4-B08A-E4A989165CE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A3388C-1ABB-48C2-8BD0-D9E85A62B90B}" type="pres">
      <dgm:prSet presAssocID="{A5F5A199-AEA6-4E98-8A93-CE2665996C3A}" presName="sibTrans" presStyleCnt="0"/>
      <dgm:spPr/>
    </dgm:pt>
    <dgm:pt modelId="{FFCB144F-2321-461A-AC27-3BA03DCD0813}" type="pres">
      <dgm:prSet presAssocID="{E09C1736-0173-4630-AF7E-E5AF2C984523}" presName="textNode" presStyleLbl="node1" presStyleIdx="3" presStyleCnt="5" custScaleX="1404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B0B617-5AB6-4EC3-8F86-041B8BEE3415}" type="pres">
      <dgm:prSet presAssocID="{4C24AA0D-FB3C-4B3C-8380-08991D369075}" presName="sibTrans" presStyleCnt="0"/>
      <dgm:spPr/>
    </dgm:pt>
    <dgm:pt modelId="{0DDAE51B-8023-4AAF-9FB9-090B7D9A59CD}" type="pres">
      <dgm:prSet presAssocID="{968CDCA3-36D2-4084-AE4E-BD61FCCAB9DE}" presName="textNode" presStyleLbl="node1" presStyleIdx="4" presStyleCnt="5" custScaleX="1292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E8A82C5-CEB1-4C45-BA2A-59F9DEB8FE1F}" srcId="{3C3D21A7-FF45-4365-907F-32B51C45E98A}" destId="{3DE8E871-BB44-4FB4-B08A-E4A989165CEE}" srcOrd="2" destOrd="0" parTransId="{F283EF7C-9905-4A47-B422-DD15F458CC31}" sibTransId="{A5F5A199-AEA6-4E98-8A93-CE2665996C3A}"/>
    <dgm:cxn modelId="{0E065CBC-FD7C-4A43-9450-EC685F4CE396}" type="presOf" srcId="{E09C1736-0173-4630-AF7E-E5AF2C984523}" destId="{FFCB144F-2321-461A-AC27-3BA03DCD0813}" srcOrd="0" destOrd="0" presId="urn:microsoft.com/office/officeart/2005/8/layout/hProcess9"/>
    <dgm:cxn modelId="{C95C6AD0-FCCE-449B-8227-10AA1287A390}" srcId="{3C3D21A7-FF45-4365-907F-32B51C45E98A}" destId="{968CDCA3-36D2-4084-AE4E-BD61FCCAB9DE}" srcOrd="4" destOrd="0" parTransId="{79C78A96-C026-45B9-91A8-5DD76000B64F}" sibTransId="{D99579B4-3BD5-4B13-8E95-F757916B91BD}"/>
    <dgm:cxn modelId="{9858190E-504F-4107-A1BA-5BADE9C75E87}" type="presOf" srcId="{3DE8E871-BB44-4FB4-B08A-E4A989165CEE}" destId="{957C945E-D812-4CC4-B0CD-18ECAA9188B0}" srcOrd="0" destOrd="0" presId="urn:microsoft.com/office/officeart/2005/8/layout/hProcess9"/>
    <dgm:cxn modelId="{D0A9BC7F-1C88-4531-A953-5C00992225A1}" srcId="{3C3D21A7-FF45-4365-907F-32B51C45E98A}" destId="{E09C1736-0173-4630-AF7E-E5AF2C984523}" srcOrd="3" destOrd="0" parTransId="{F38A9316-069C-4210-931D-0E3F111540D3}" sibTransId="{4C24AA0D-FB3C-4B3C-8380-08991D369075}"/>
    <dgm:cxn modelId="{B4D37349-D152-4BA0-9FEB-F75EFC86CEE1}" srcId="{3C3D21A7-FF45-4365-907F-32B51C45E98A}" destId="{E81D6A14-D46E-4358-9FEE-0E663D6E05AD}" srcOrd="0" destOrd="0" parTransId="{58D74C31-F251-4AD7-A2BC-180BB98AB83F}" sibTransId="{94F119D8-2461-4274-A5F1-E09AA6D460CF}"/>
    <dgm:cxn modelId="{D57D95C0-E279-40EF-9D59-50CF0459016A}" type="presOf" srcId="{810FFB0D-B58A-4694-91A8-25AE237A2F02}" destId="{1C911F8F-7ECF-48B0-BB6C-FB221EADA7A5}" srcOrd="0" destOrd="0" presId="urn:microsoft.com/office/officeart/2005/8/layout/hProcess9"/>
    <dgm:cxn modelId="{4C2A8B8C-8CF7-4905-BDA0-4FD3BB2FBCCD}" type="presOf" srcId="{3C3D21A7-FF45-4365-907F-32B51C45E98A}" destId="{344BE87F-80F4-43D8-BD0E-F3F8E3B17060}" srcOrd="0" destOrd="0" presId="urn:microsoft.com/office/officeart/2005/8/layout/hProcess9"/>
    <dgm:cxn modelId="{BE0F892B-3DC2-437E-A599-24C2D74A7713}" srcId="{3C3D21A7-FF45-4365-907F-32B51C45E98A}" destId="{810FFB0D-B58A-4694-91A8-25AE237A2F02}" srcOrd="1" destOrd="0" parTransId="{40890494-9D83-4071-B32C-FD614753186B}" sibTransId="{860F0B29-3572-4847-98FA-41632D2E4732}"/>
    <dgm:cxn modelId="{19360FDB-328C-4D81-ADCE-483402B3DFEA}" type="presOf" srcId="{968CDCA3-36D2-4084-AE4E-BD61FCCAB9DE}" destId="{0DDAE51B-8023-4AAF-9FB9-090B7D9A59CD}" srcOrd="0" destOrd="0" presId="urn:microsoft.com/office/officeart/2005/8/layout/hProcess9"/>
    <dgm:cxn modelId="{E5513CA5-E164-4936-A1AE-BE6B72277D44}" type="presOf" srcId="{E81D6A14-D46E-4358-9FEE-0E663D6E05AD}" destId="{1DCE7390-2A32-41AC-981B-E38713743C18}" srcOrd="0" destOrd="0" presId="urn:microsoft.com/office/officeart/2005/8/layout/hProcess9"/>
    <dgm:cxn modelId="{9B258E3D-29ED-4BC8-B06F-0A9FB0349A36}" type="presParOf" srcId="{344BE87F-80F4-43D8-BD0E-F3F8E3B17060}" destId="{5FCF6D29-9B5D-4C4A-82B8-BE9F398E386A}" srcOrd="0" destOrd="0" presId="urn:microsoft.com/office/officeart/2005/8/layout/hProcess9"/>
    <dgm:cxn modelId="{A0732386-C0A1-4BA3-821A-82CD586F23B1}" type="presParOf" srcId="{344BE87F-80F4-43D8-BD0E-F3F8E3B17060}" destId="{E23DB84E-42BC-42F8-A087-2E54108D63D2}" srcOrd="1" destOrd="0" presId="urn:microsoft.com/office/officeart/2005/8/layout/hProcess9"/>
    <dgm:cxn modelId="{0CC5CC9A-552C-43B8-ACCE-D13D33F6C324}" type="presParOf" srcId="{E23DB84E-42BC-42F8-A087-2E54108D63D2}" destId="{1DCE7390-2A32-41AC-981B-E38713743C18}" srcOrd="0" destOrd="0" presId="urn:microsoft.com/office/officeart/2005/8/layout/hProcess9"/>
    <dgm:cxn modelId="{4DB1265C-B8ED-4D30-B836-463FAA889BFC}" type="presParOf" srcId="{E23DB84E-42BC-42F8-A087-2E54108D63D2}" destId="{1B20F0EF-1650-47F1-B129-DF19A0E29808}" srcOrd="1" destOrd="0" presId="urn:microsoft.com/office/officeart/2005/8/layout/hProcess9"/>
    <dgm:cxn modelId="{E0A2F941-B4AF-46A1-BFD0-15E4AF336D9B}" type="presParOf" srcId="{E23DB84E-42BC-42F8-A087-2E54108D63D2}" destId="{1C911F8F-7ECF-48B0-BB6C-FB221EADA7A5}" srcOrd="2" destOrd="0" presId="urn:microsoft.com/office/officeart/2005/8/layout/hProcess9"/>
    <dgm:cxn modelId="{6662471E-5A79-445F-9D9A-DFA19A907B32}" type="presParOf" srcId="{E23DB84E-42BC-42F8-A087-2E54108D63D2}" destId="{EA85315C-85D1-4040-8EB7-EA9D14476031}" srcOrd="3" destOrd="0" presId="urn:microsoft.com/office/officeart/2005/8/layout/hProcess9"/>
    <dgm:cxn modelId="{97F1BAEA-DDC5-4BDA-9796-08F8BFB1558E}" type="presParOf" srcId="{E23DB84E-42BC-42F8-A087-2E54108D63D2}" destId="{957C945E-D812-4CC4-B0CD-18ECAA9188B0}" srcOrd="4" destOrd="0" presId="urn:microsoft.com/office/officeart/2005/8/layout/hProcess9"/>
    <dgm:cxn modelId="{6AB841F3-C7EC-4CF3-8B9E-169F39701442}" type="presParOf" srcId="{E23DB84E-42BC-42F8-A087-2E54108D63D2}" destId="{C0A3388C-1ABB-48C2-8BD0-D9E85A62B90B}" srcOrd="5" destOrd="0" presId="urn:microsoft.com/office/officeart/2005/8/layout/hProcess9"/>
    <dgm:cxn modelId="{11D768EF-F149-4002-BBE3-CA93E488E5DD}" type="presParOf" srcId="{E23DB84E-42BC-42F8-A087-2E54108D63D2}" destId="{FFCB144F-2321-461A-AC27-3BA03DCD0813}" srcOrd="6" destOrd="0" presId="urn:microsoft.com/office/officeart/2005/8/layout/hProcess9"/>
    <dgm:cxn modelId="{0D944640-5091-45B2-AEEC-54642B4654D5}" type="presParOf" srcId="{E23DB84E-42BC-42F8-A087-2E54108D63D2}" destId="{F1B0B617-5AB6-4EC3-8F86-041B8BEE3415}" srcOrd="7" destOrd="0" presId="urn:microsoft.com/office/officeart/2005/8/layout/hProcess9"/>
    <dgm:cxn modelId="{9323504C-4CDA-4B4A-90BD-71A5718E0EFB}" type="presParOf" srcId="{E23DB84E-42BC-42F8-A087-2E54108D63D2}" destId="{0DDAE51B-8023-4AAF-9FB9-090B7D9A59C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2F8369-6AF3-4AA5-B6FA-BB3C36B288A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CF139E0-799F-468C-A6FD-9CB593310DDA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MX" sz="2400" b="1" dirty="0" smtClean="0"/>
            <a:t>Mayor afluencia en los  espacios deportivos</a:t>
          </a:r>
          <a:endParaRPr lang="es-MX" sz="2400" dirty="0"/>
        </a:p>
      </dgm:t>
    </dgm:pt>
    <dgm:pt modelId="{1197E4FA-AAC2-4004-B03A-29DB36503F5A}" type="parTrans" cxnId="{F22359A9-E17E-46FE-9C3F-D8CC68F121DB}">
      <dgm:prSet/>
      <dgm:spPr/>
      <dgm:t>
        <a:bodyPr/>
        <a:lstStyle/>
        <a:p>
          <a:endParaRPr lang="es-MX"/>
        </a:p>
      </dgm:t>
    </dgm:pt>
    <dgm:pt modelId="{C399887E-83D5-424E-BF2F-8805F4A53A84}" type="sibTrans" cxnId="{F22359A9-E17E-46FE-9C3F-D8CC68F121DB}">
      <dgm:prSet/>
      <dgm:spPr/>
      <dgm:t>
        <a:bodyPr/>
        <a:lstStyle/>
        <a:p>
          <a:endParaRPr lang="es-MX"/>
        </a:p>
      </dgm:t>
    </dgm:pt>
    <dgm:pt modelId="{B35BF181-5AED-4F99-9CEE-68BA4F380D1B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2400" b="1" dirty="0" smtClean="0"/>
            <a:t>Incremento de visitantes en los espacios digitales </a:t>
          </a:r>
          <a:endParaRPr lang="es-MX" sz="2400" dirty="0"/>
        </a:p>
      </dgm:t>
    </dgm:pt>
    <dgm:pt modelId="{5F03D0F4-AC01-41F6-849B-219629A682AB}" type="parTrans" cxnId="{3667B442-DF41-4C92-A7C2-5A31447E8BC3}">
      <dgm:prSet/>
      <dgm:spPr/>
      <dgm:t>
        <a:bodyPr/>
        <a:lstStyle/>
        <a:p>
          <a:endParaRPr lang="es-MX"/>
        </a:p>
      </dgm:t>
    </dgm:pt>
    <dgm:pt modelId="{FE9407E8-02EF-48BD-A4E5-7AD4A3D7A5DD}" type="sibTrans" cxnId="{3667B442-DF41-4C92-A7C2-5A31447E8BC3}">
      <dgm:prSet/>
      <dgm:spPr/>
      <dgm:t>
        <a:bodyPr/>
        <a:lstStyle/>
        <a:p>
          <a:endParaRPr lang="es-MX"/>
        </a:p>
      </dgm:t>
    </dgm:pt>
    <dgm:pt modelId="{86152DEE-D04F-41CD-AA96-04670B5C4EA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400" b="1" dirty="0" smtClean="0"/>
            <a:t>Mayor y mejor coordinación con autoridades educativas</a:t>
          </a:r>
          <a:endParaRPr lang="es-MX" sz="2400" b="1" dirty="0"/>
        </a:p>
      </dgm:t>
    </dgm:pt>
    <dgm:pt modelId="{1CEC0B7A-E1F2-473D-93C7-7E669AF9302F}" type="parTrans" cxnId="{4149C57F-8DDA-491E-AF27-22EED55ED193}">
      <dgm:prSet/>
      <dgm:spPr/>
      <dgm:t>
        <a:bodyPr/>
        <a:lstStyle/>
        <a:p>
          <a:endParaRPr lang="es-MX"/>
        </a:p>
      </dgm:t>
    </dgm:pt>
    <dgm:pt modelId="{9C49F45E-8238-4882-B0A4-868594DBCB2D}" type="sibTrans" cxnId="{4149C57F-8DDA-491E-AF27-22EED55ED193}">
      <dgm:prSet/>
      <dgm:spPr/>
      <dgm:t>
        <a:bodyPr/>
        <a:lstStyle/>
        <a:p>
          <a:endParaRPr lang="es-MX"/>
        </a:p>
      </dgm:t>
    </dgm:pt>
    <dgm:pt modelId="{33D74CFC-F198-4F3F-8714-01BC87738C1D}">
      <dgm:prSet phldrT="[Texto]" custT="1"/>
      <dgm:spPr>
        <a:solidFill>
          <a:srgbClr val="F52B9E"/>
        </a:solidFill>
      </dgm:spPr>
      <dgm:t>
        <a:bodyPr/>
        <a:lstStyle/>
        <a:p>
          <a:r>
            <a:rPr lang="es-MX" sz="2400" b="1" dirty="0" smtClean="0"/>
            <a:t>Grupos de adolescentes promotores, con participación activa y continua</a:t>
          </a:r>
          <a:endParaRPr lang="es-MX" sz="2400" dirty="0"/>
        </a:p>
      </dgm:t>
    </dgm:pt>
    <dgm:pt modelId="{7BEA18CF-388D-43BD-976B-5A32854A846E}" type="parTrans" cxnId="{1FE51E8E-F6E1-432F-A081-F820E28CAB7E}">
      <dgm:prSet/>
      <dgm:spPr/>
      <dgm:t>
        <a:bodyPr/>
        <a:lstStyle/>
        <a:p>
          <a:endParaRPr lang="es-MX"/>
        </a:p>
      </dgm:t>
    </dgm:pt>
    <dgm:pt modelId="{E5517B14-F83A-46AC-9F0A-51F644A98AEA}" type="sibTrans" cxnId="{1FE51E8E-F6E1-432F-A081-F820E28CAB7E}">
      <dgm:prSet/>
      <dgm:spPr/>
      <dgm:t>
        <a:bodyPr/>
        <a:lstStyle/>
        <a:p>
          <a:endParaRPr lang="es-MX"/>
        </a:p>
      </dgm:t>
    </dgm:pt>
    <dgm:pt modelId="{BABFFDCE-1D75-4D6B-B9AB-B62F5F11A6F8}">
      <dgm:prSet phldrT="[Texto]" custT="1"/>
      <dgm:spPr/>
      <dgm:t>
        <a:bodyPr/>
        <a:lstStyle/>
        <a:p>
          <a:r>
            <a:rPr lang="es-MX" sz="2400" b="1" dirty="0" smtClean="0"/>
            <a:t>Mayor asistencia adolescente, en los centros de salud</a:t>
          </a:r>
          <a:endParaRPr lang="es-MX" sz="2400" b="1" dirty="0"/>
        </a:p>
      </dgm:t>
    </dgm:pt>
    <dgm:pt modelId="{618F81E0-6698-4645-AF99-E9A40B086DCF}" type="parTrans" cxnId="{277252BA-86AC-4E79-97BC-C05CFCE502A4}">
      <dgm:prSet/>
      <dgm:spPr/>
      <dgm:t>
        <a:bodyPr/>
        <a:lstStyle/>
        <a:p>
          <a:endParaRPr lang="es-MX"/>
        </a:p>
      </dgm:t>
    </dgm:pt>
    <dgm:pt modelId="{944158AD-DEC4-4B18-9969-84A8E12E54CD}" type="sibTrans" cxnId="{277252BA-86AC-4E79-97BC-C05CFCE502A4}">
      <dgm:prSet/>
      <dgm:spPr/>
      <dgm:t>
        <a:bodyPr/>
        <a:lstStyle/>
        <a:p>
          <a:endParaRPr lang="es-MX"/>
        </a:p>
      </dgm:t>
    </dgm:pt>
    <dgm:pt modelId="{D06AC768-D287-4B0E-9092-E32889732398}" type="pres">
      <dgm:prSet presAssocID="{8A2F8369-6AF3-4AA5-B6FA-BB3C36B288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E3F7EC-3E5B-4827-8E0A-975DA360FB4D}" type="pres">
      <dgm:prSet presAssocID="{8A2F8369-6AF3-4AA5-B6FA-BB3C36B288A3}" presName="cycle" presStyleCnt="0"/>
      <dgm:spPr/>
    </dgm:pt>
    <dgm:pt modelId="{3ED5CEEC-3466-495B-AE1C-9EB5F36EB13F}" type="pres">
      <dgm:prSet presAssocID="{CCF139E0-799F-468C-A6FD-9CB593310DDA}" presName="nodeFirstNode" presStyleLbl="node1" presStyleIdx="0" presStyleCnt="5" custScaleX="1363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2B8EA5-B04B-4F29-A479-57939E319BAF}" type="pres">
      <dgm:prSet presAssocID="{C399887E-83D5-424E-BF2F-8805F4A53A84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1946DE01-5E68-44D8-933D-576AF2E17E8E}" type="pres">
      <dgm:prSet presAssocID="{B35BF181-5AED-4F99-9CEE-68BA4F380D1B}" presName="nodeFollowingNodes" presStyleLbl="node1" presStyleIdx="1" presStyleCnt="5" custScaleX="1259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6B33D4-2F19-4F01-A52F-DA19EBA545E5}" type="pres">
      <dgm:prSet presAssocID="{86152DEE-D04F-41CD-AA96-04670B5C4EA4}" presName="nodeFollowingNodes" presStyleLbl="node1" presStyleIdx="2" presStyleCnt="5" custScaleY="1190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97DF9B-6B68-45EA-82BC-B8AAAC24FAAC}" type="pres">
      <dgm:prSet presAssocID="{33D74CFC-F198-4F3F-8714-01BC87738C1D}" presName="nodeFollowingNodes" presStyleLbl="node1" presStyleIdx="3" presStyleCnt="5" custScaleY="1195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81B9F8-8EB3-4D58-ACA5-E7A91FDB853F}" type="pres">
      <dgm:prSet presAssocID="{BABFFDCE-1D75-4D6B-B9AB-B62F5F11A6F8}" presName="nodeFollowingNodes" presStyleLbl="node1" presStyleIdx="4" presStyleCnt="5" custScaleX="1317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5B9EEC7-DD19-4132-A48D-F7931442359E}" type="presOf" srcId="{33D74CFC-F198-4F3F-8714-01BC87738C1D}" destId="{5C97DF9B-6B68-45EA-82BC-B8AAAC24FAAC}" srcOrd="0" destOrd="0" presId="urn:microsoft.com/office/officeart/2005/8/layout/cycle3"/>
    <dgm:cxn modelId="{C3B2901F-F42F-48BE-B285-13145FAC2518}" type="presOf" srcId="{CCF139E0-799F-468C-A6FD-9CB593310DDA}" destId="{3ED5CEEC-3466-495B-AE1C-9EB5F36EB13F}" srcOrd="0" destOrd="0" presId="urn:microsoft.com/office/officeart/2005/8/layout/cycle3"/>
    <dgm:cxn modelId="{4149C57F-8DDA-491E-AF27-22EED55ED193}" srcId="{8A2F8369-6AF3-4AA5-B6FA-BB3C36B288A3}" destId="{86152DEE-D04F-41CD-AA96-04670B5C4EA4}" srcOrd="2" destOrd="0" parTransId="{1CEC0B7A-E1F2-473D-93C7-7E669AF9302F}" sibTransId="{9C49F45E-8238-4882-B0A4-868594DBCB2D}"/>
    <dgm:cxn modelId="{0E793499-C34D-4E31-BD32-96FF40D12939}" type="presOf" srcId="{8A2F8369-6AF3-4AA5-B6FA-BB3C36B288A3}" destId="{D06AC768-D287-4B0E-9092-E32889732398}" srcOrd="0" destOrd="0" presId="urn:microsoft.com/office/officeart/2005/8/layout/cycle3"/>
    <dgm:cxn modelId="{3667B442-DF41-4C92-A7C2-5A31447E8BC3}" srcId="{8A2F8369-6AF3-4AA5-B6FA-BB3C36B288A3}" destId="{B35BF181-5AED-4F99-9CEE-68BA4F380D1B}" srcOrd="1" destOrd="0" parTransId="{5F03D0F4-AC01-41F6-849B-219629A682AB}" sibTransId="{FE9407E8-02EF-48BD-A4E5-7AD4A3D7A5DD}"/>
    <dgm:cxn modelId="{277252BA-86AC-4E79-97BC-C05CFCE502A4}" srcId="{8A2F8369-6AF3-4AA5-B6FA-BB3C36B288A3}" destId="{BABFFDCE-1D75-4D6B-B9AB-B62F5F11A6F8}" srcOrd="4" destOrd="0" parTransId="{618F81E0-6698-4645-AF99-E9A40B086DCF}" sibTransId="{944158AD-DEC4-4B18-9969-84A8E12E54CD}"/>
    <dgm:cxn modelId="{1FE51E8E-F6E1-432F-A081-F820E28CAB7E}" srcId="{8A2F8369-6AF3-4AA5-B6FA-BB3C36B288A3}" destId="{33D74CFC-F198-4F3F-8714-01BC87738C1D}" srcOrd="3" destOrd="0" parTransId="{7BEA18CF-388D-43BD-976B-5A32854A846E}" sibTransId="{E5517B14-F83A-46AC-9F0A-51F644A98AEA}"/>
    <dgm:cxn modelId="{94DBECF3-ADC8-48EC-882D-6485DA7D30B1}" type="presOf" srcId="{86152DEE-D04F-41CD-AA96-04670B5C4EA4}" destId="{3C6B33D4-2F19-4F01-A52F-DA19EBA545E5}" srcOrd="0" destOrd="0" presId="urn:microsoft.com/office/officeart/2005/8/layout/cycle3"/>
    <dgm:cxn modelId="{F22359A9-E17E-46FE-9C3F-D8CC68F121DB}" srcId="{8A2F8369-6AF3-4AA5-B6FA-BB3C36B288A3}" destId="{CCF139E0-799F-468C-A6FD-9CB593310DDA}" srcOrd="0" destOrd="0" parTransId="{1197E4FA-AAC2-4004-B03A-29DB36503F5A}" sibTransId="{C399887E-83D5-424E-BF2F-8805F4A53A84}"/>
    <dgm:cxn modelId="{89F60D24-24E5-4FC5-A7AB-D39E13AE6FD2}" type="presOf" srcId="{C399887E-83D5-424E-BF2F-8805F4A53A84}" destId="{072B8EA5-B04B-4F29-A479-57939E319BAF}" srcOrd="0" destOrd="0" presId="urn:microsoft.com/office/officeart/2005/8/layout/cycle3"/>
    <dgm:cxn modelId="{4315F7AA-8D3B-4760-A28D-52CA2E52E8BC}" type="presOf" srcId="{BABFFDCE-1D75-4D6B-B9AB-B62F5F11A6F8}" destId="{6981B9F8-8EB3-4D58-ACA5-E7A91FDB853F}" srcOrd="0" destOrd="0" presId="urn:microsoft.com/office/officeart/2005/8/layout/cycle3"/>
    <dgm:cxn modelId="{F0E1687C-8310-408C-81B2-68F5FF66926A}" type="presOf" srcId="{B35BF181-5AED-4F99-9CEE-68BA4F380D1B}" destId="{1946DE01-5E68-44D8-933D-576AF2E17E8E}" srcOrd="0" destOrd="0" presId="urn:microsoft.com/office/officeart/2005/8/layout/cycle3"/>
    <dgm:cxn modelId="{A6620459-9CA0-410D-8BD2-11CAAEAFF9DA}" type="presParOf" srcId="{D06AC768-D287-4B0E-9092-E32889732398}" destId="{EEE3F7EC-3E5B-4827-8E0A-975DA360FB4D}" srcOrd="0" destOrd="0" presId="urn:microsoft.com/office/officeart/2005/8/layout/cycle3"/>
    <dgm:cxn modelId="{9296739E-23B4-4B7D-966F-B4305E6A644A}" type="presParOf" srcId="{EEE3F7EC-3E5B-4827-8E0A-975DA360FB4D}" destId="{3ED5CEEC-3466-495B-AE1C-9EB5F36EB13F}" srcOrd="0" destOrd="0" presId="urn:microsoft.com/office/officeart/2005/8/layout/cycle3"/>
    <dgm:cxn modelId="{A275FB06-2B61-4E04-A9BE-46C33B4B6C46}" type="presParOf" srcId="{EEE3F7EC-3E5B-4827-8E0A-975DA360FB4D}" destId="{072B8EA5-B04B-4F29-A479-57939E319BAF}" srcOrd="1" destOrd="0" presId="urn:microsoft.com/office/officeart/2005/8/layout/cycle3"/>
    <dgm:cxn modelId="{0D3D22AF-4471-4A11-B6ED-26FC1FA1C1D7}" type="presParOf" srcId="{EEE3F7EC-3E5B-4827-8E0A-975DA360FB4D}" destId="{1946DE01-5E68-44D8-933D-576AF2E17E8E}" srcOrd="2" destOrd="0" presId="urn:microsoft.com/office/officeart/2005/8/layout/cycle3"/>
    <dgm:cxn modelId="{7B2E971B-B1A8-4E0D-B491-7A3FBFB5BF81}" type="presParOf" srcId="{EEE3F7EC-3E5B-4827-8E0A-975DA360FB4D}" destId="{3C6B33D4-2F19-4F01-A52F-DA19EBA545E5}" srcOrd="3" destOrd="0" presId="urn:microsoft.com/office/officeart/2005/8/layout/cycle3"/>
    <dgm:cxn modelId="{8171D6F5-C4C8-4AE5-8655-6A3491EF70CB}" type="presParOf" srcId="{EEE3F7EC-3E5B-4827-8E0A-975DA360FB4D}" destId="{5C97DF9B-6B68-45EA-82BC-B8AAAC24FAAC}" srcOrd="4" destOrd="0" presId="urn:microsoft.com/office/officeart/2005/8/layout/cycle3"/>
    <dgm:cxn modelId="{0A4934B8-1A43-4E49-A527-BD5DFDE029A3}" type="presParOf" srcId="{EEE3F7EC-3E5B-4827-8E0A-975DA360FB4D}" destId="{6981B9F8-8EB3-4D58-ACA5-E7A91FDB853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C87C-93EB-4B5E-A478-C4EF97BC4FE0}">
      <dsp:nvSpPr>
        <dsp:cNvPr id="0" name=""/>
        <dsp:cNvSpPr/>
      </dsp:nvSpPr>
      <dsp:spPr>
        <a:xfrm>
          <a:off x="0" y="526258"/>
          <a:ext cx="4946645" cy="4946645"/>
        </a:xfrm>
        <a:prstGeom prst="pie">
          <a:avLst>
            <a:gd name="adj1" fmla="val 5400000"/>
            <a:gd name="adj2" fmla="val 16200000"/>
          </a:avLst>
        </a:prstGeom>
        <a:solidFill>
          <a:srgbClr val="FF3300"/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36E22-A233-43C7-B9F7-7D2FF8900F94}">
      <dsp:nvSpPr>
        <dsp:cNvPr id="0" name=""/>
        <dsp:cNvSpPr/>
      </dsp:nvSpPr>
      <dsp:spPr>
        <a:xfrm>
          <a:off x="2473322" y="526258"/>
          <a:ext cx="5771086" cy="49466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/>
            <a:t>Personal</a:t>
          </a:r>
          <a:endParaRPr lang="es-MX" sz="5500" kern="1200" dirty="0"/>
        </a:p>
      </dsp:txBody>
      <dsp:txXfrm>
        <a:off x="2473322" y="526258"/>
        <a:ext cx="2885543" cy="1483996"/>
      </dsp:txXfrm>
    </dsp:sp>
    <dsp:sp modelId="{0F4E928E-B4AF-4F9B-A073-33B94360FF5B}">
      <dsp:nvSpPr>
        <dsp:cNvPr id="0" name=""/>
        <dsp:cNvSpPr/>
      </dsp:nvSpPr>
      <dsp:spPr>
        <a:xfrm>
          <a:off x="865664" y="2010255"/>
          <a:ext cx="3215316" cy="3215316"/>
        </a:xfrm>
        <a:prstGeom prst="pie">
          <a:avLst>
            <a:gd name="adj1" fmla="val 5400000"/>
            <a:gd name="adj2" fmla="val 16200000"/>
          </a:avLst>
        </a:prstGeom>
        <a:solidFill>
          <a:srgbClr val="000066"/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41589-4A4E-4431-AFBC-A9A756D4DD85}">
      <dsp:nvSpPr>
        <dsp:cNvPr id="0" name=""/>
        <dsp:cNvSpPr/>
      </dsp:nvSpPr>
      <dsp:spPr>
        <a:xfrm>
          <a:off x="2473322" y="2010255"/>
          <a:ext cx="5771086" cy="3215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76190"/>
              <a:satOff val="463"/>
              <a:lumOff val="257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/>
            <a:t>Social</a:t>
          </a:r>
          <a:endParaRPr lang="es-MX" sz="5500" kern="1200" dirty="0"/>
        </a:p>
      </dsp:txBody>
      <dsp:txXfrm>
        <a:off x="2473322" y="2010255"/>
        <a:ext cx="2885543" cy="1483991"/>
      </dsp:txXfrm>
    </dsp:sp>
    <dsp:sp modelId="{F4EA2678-ADF7-4114-9808-B200918B6D7F}">
      <dsp:nvSpPr>
        <dsp:cNvPr id="0" name=""/>
        <dsp:cNvSpPr/>
      </dsp:nvSpPr>
      <dsp:spPr>
        <a:xfrm>
          <a:off x="1731326" y="3494247"/>
          <a:ext cx="1483992" cy="1483992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58C9A-8557-419E-AFA3-7883BE7391EA}">
      <dsp:nvSpPr>
        <dsp:cNvPr id="0" name=""/>
        <dsp:cNvSpPr/>
      </dsp:nvSpPr>
      <dsp:spPr>
        <a:xfrm>
          <a:off x="2473322" y="3494247"/>
          <a:ext cx="5771086" cy="14839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76190"/>
              <a:satOff val="463"/>
              <a:lumOff val="257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/>
            <a:t>Cultural</a:t>
          </a:r>
          <a:endParaRPr lang="es-MX" sz="5500" kern="1200" dirty="0"/>
        </a:p>
      </dsp:txBody>
      <dsp:txXfrm>
        <a:off x="2473322" y="3494247"/>
        <a:ext cx="2885543" cy="1483992"/>
      </dsp:txXfrm>
    </dsp:sp>
    <dsp:sp modelId="{35600A80-1717-45C6-8CEC-DF014FD2D12C}">
      <dsp:nvSpPr>
        <dsp:cNvPr id="0" name=""/>
        <dsp:cNvSpPr/>
      </dsp:nvSpPr>
      <dsp:spPr>
        <a:xfrm>
          <a:off x="5358865" y="526258"/>
          <a:ext cx="2885543" cy="14839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i="0" kern="1200" dirty="0" smtClean="0"/>
            <a:t>Información </a:t>
          </a:r>
          <a:r>
            <a:rPr lang="es-MX" sz="1800" b="0" i="0" kern="1200" dirty="0" smtClean="0"/>
            <a:t>acerca de su </a:t>
          </a:r>
          <a:r>
            <a:rPr lang="es-MX" sz="1800" b="1" i="0" kern="1200" dirty="0" smtClean="0"/>
            <a:t>anatomía y fisiología</a:t>
          </a:r>
          <a:r>
            <a:rPr lang="es-MX" sz="1800" b="0" i="0" kern="1200" dirty="0" smtClean="0"/>
            <a:t>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Sentimiento de soledad, incomprensión y </a:t>
          </a:r>
          <a:r>
            <a:rPr lang="es-MX" sz="1800" b="1" i="0" kern="1200" dirty="0" smtClean="0"/>
            <a:t>baja autoestima.</a:t>
          </a:r>
          <a:endParaRPr lang="es-MX" sz="1800" b="1" kern="1200" dirty="0"/>
        </a:p>
      </dsp:txBody>
      <dsp:txXfrm>
        <a:off x="5358865" y="526258"/>
        <a:ext cx="2885543" cy="1483996"/>
      </dsp:txXfrm>
    </dsp:sp>
    <dsp:sp modelId="{76E50FF8-9EFF-4DC3-B3A4-7223356AD79C}">
      <dsp:nvSpPr>
        <dsp:cNvPr id="0" name=""/>
        <dsp:cNvSpPr/>
      </dsp:nvSpPr>
      <dsp:spPr>
        <a:xfrm>
          <a:off x="5358865" y="2010255"/>
          <a:ext cx="2885543" cy="1483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Inestabilidad familiar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Falta de comunicación asertiva con los padres</a:t>
          </a:r>
          <a:endParaRPr lang="es-MX" sz="1800" kern="1200" dirty="0"/>
        </a:p>
      </dsp:txBody>
      <dsp:txXfrm>
        <a:off x="5358865" y="2010255"/>
        <a:ext cx="2885543" cy="1483991"/>
      </dsp:txXfrm>
    </dsp:sp>
    <dsp:sp modelId="{06198596-754F-4DDE-A832-EDEC554DF006}">
      <dsp:nvSpPr>
        <dsp:cNvPr id="0" name=""/>
        <dsp:cNvSpPr/>
      </dsp:nvSpPr>
      <dsp:spPr>
        <a:xfrm>
          <a:off x="5358865" y="3494247"/>
          <a:ext cx="2885543" cy="14839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Presión grupal y de pareja para tener relaciones sexuales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Cambio de valores sociales</a:t>
          </a:r>
          <a:endParaRPr lang="es-MX" sz="1800" kern="1200" dirty="0"/>
        </a:p>
      </dsp:txBody>
      <dsp:txXfrm>
        <a:off x="5358865" y="3494247"/>
        <a:ext cx="2885543" cy="1483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A5BAA-95C4-41EF-B2D9-E3FE00C32620}">
      <dsp:nvSpPr>
        <dsp:cNvPr id="0" name=""/>
        <dsp:cNvSpPr/>
      </dsp:nvSpPr>
      <dsp:spPr>
        <a:xfrm>
          <a:off x="-6653038" y="-1017385"/>
          <a:ext cx="7918406" cy="7918406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7EA30-DB4C-4BD0-923B-2B75A82D80F6}">
      <dsp:nvSpPr>
        <dsp:cNvPr id="0" name=""/>
        <dsp:cNvSpPr/>
      </dsp:nvSpPr>
      <dsp:spPr>
        <a:xfrm>
          <a:off x="662119" y="452333"/>
          <a:ext cx="5279016" cy="90513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5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Política Publica</a:t>
          </a:r>
          <a:endParaRPr lang="es-MX" sz="3400" kern="1200" dirty="0"/>
        </a:p>
      </dsp:txBody>
      <dsp:txXfrm>
        <a:off x="662119" y="452333"/>
        <a:ext cx="5279016" cy="905138"/>
      </dsp:txXfrm>
    </dsp:sp>
    <dsp:sp modelId="{47DE2FDC-F8A2-4263-8DD4-16E0B6AA4917}">
      <dsp:nvSpPr>
        <dsp:cNvPr id="0" name=""/>
        <dsp:cNvSpPr/>
      </dsp:nvSpPr>
      <dsp:spPr>
        <a:xfrm>
          <a:off x="96407" y="339191"/>
          <a:ext cx="1131423" cy="113142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DB353-C341-4E26-AD05-F3D253CC9F75}">
      <dsp:nvSpPr>
        <dsp:cNvPr id="0" name=""/>
        <dsp:cNvSpPr/>
      </dsp:nvSpPr>
      <dsp:spPr>
        <a:xfrm>
          <a:off x="1181055" y="1810277"/>
          <a:ext cx="4760080" cy="90513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5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Acción Comunitaria</a:t>
          </a:r>
          <a:endParaRPr lang="es-MX" sz="3400" kern="1200" dirty="0"/>
        </a:p>
      </dsp:txBody>
      <dsp:txXfrm>
        <a:off x="1181055" y="1810277"/>
        <a:ext cx="4760080" cy="905138"/>
      </dsp:txXfrm>
    </dsp:sp>
    <dsp:sp modelId="{5300895A-B44B-4184-8734-FA63255BA2D3}">
      <dsp:nvSpPr>
        <dsp:cNvPr id="0" name=""/>
        <dsp:cNvSpPr/>
      </dsp:nvSpPr>
      <dsp:spPr>
        <a:xfrm>
          <a:off x="615344" y="1697134"/>
          <a:ext cx="1131423" cy="11314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764B-E0C9-4865-8B7A-863F5F14BE45}">
      <dsp:nvSpPr>
        <dsp:cNvPr id="0" name=""/>
        <dsp:cNvSpPr/>
      </dsp:nvSpPr>
      <dsp:spPr>
        <a:xfrm>
          <a:off x="1181055" y="3168220"/>
          <a:ext cx="4760080" cy="90513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5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Ambientes Saludables</a:t>
          </a:r>
          <a:endParaRPr lang="es-MX" sz="3400" kern="1200" dirty="0"/>
        </a:p>
      </dsp:txBody>
      <dsp:txXfrm>
        <a:off x="1181055" y="3168220"/>
        <a:ext cx="4760080" cy="905138"/>
      </dsp:txXfrm>
    </dsp:sp>
    <dsp:sp modelId="{F3161475-466E-4FC8-9F41-C9498D3F0C39}">
      <dsp:nvSpPr>
        <dsp:cNvPr id="0" name=""/>
        <dsp:cNvSpPr/>
      </dsp:nvSpPr>
      <dsp:spPr>
        <a:xfrm>
          <a:off x="615344" y="3055077"/>
          <a:ext cx="1131423" cy="113142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1D8FB-D77D-4EA4-B95B-51BE748DF97F}">
      <dsp:nvSpPr>
        <dsp:cNvPr id="0" name=""/>
        <dsp:cNvSpPr/>
      </dsp:nvSpPr>
      <dsp:spPr>
        <a:xfrm>
          <a:off x="662119" y="4526163"/>
          <a:ext cx="5279016" cy="90513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54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Salud Emocional</a:t>
          </a:r>
          <a:endParaRPr lang="es-MX" sz="3400" kern="1200" dirty="0"/>
        </a:p>
      </dsp:txBody>
      <dsp:txXfrm>
        <a:off x="662119" y="4526163"/>
        <a:ext cx="5279016" cy="905138"/>
      </dsp:txXfrm>
    </dsp:sp>
    <dsp:sp modelId="{D940E25A-4701-43D4-B941-3B2F06DBE2CE}">
      <dsp:nvSpPr>
        <dsp:cNvPr id="0" name=""/>
        <dsp:cNvSpPr/>
      </dsp:nvSpPr>
      <dsp:spPr>
        <a:xfrm>
          <a:off x="96407" y="4413021"/>
          <a:ext cx="1131423" cy="1131423"/>
        </a:xfrm>
        <a:prstGeom prst="ellipse">
          <a:avLst/>
        </a:prstGeom>
        <a:solidFill>
          <a:srgbClr val="00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F6D29-9B5D-4C4A-82B8-BE9F398E386A}">
      <dsp:nvSpPr>
        <dsp:cNvPr id="0" name=""/>
        <dsp:cNvSpPr/>
      </dsp:nvSpPr>
      <dsp:spPr>
        <a:xfrm>
          <a:off x="3" y="0"/>
          <a:ext cx="7920876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7390-2A32-41AC-981B-E38713743C18}">
      <dsp:nvSpPr>
        <dsp:cNvPr id="0" name=""/>
        <dsp:cNvSpPr/>
      </dsp:nvSpPr>
      <dsp:spPr>
        <a:xfrm>
          <a:off x="182648" y="1219199"/>
          <a:ext cx="3681198" cy="1625600"/>
        </a:xfrm>
        <a:prstGeom prst="round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Instituciones Educativas</a:t>
          </a:r>
          <a:endParaRPr lang="es-MX" sz="3500" kern="1200" dirty="0"/>
        </a:p>
      </dsp:txBody>
      <dsp:txXfrm>
        <a:off x="262003" y="1298554"/>
        <a:ext cx="3522488" cy="1466890"/>
      </dsp:txXfrm>
    </dsp:sp>
    <dsp:sp modelId="{6EE76A84-5829-4F87-9CC2-204E81FB37CE}">
      <dsp:nvSpPr>
        <dsp:cNvPr id="0" name=""/>
        <dsp:cNvSpPr/>
      </dsp:nvSpPr>
      <dsp:spPr>
        <a:xfrm>
          <a:off x="4057033" y="1219199"/>
          <a:ext cx="3681198" cy="162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Instituciones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Gubernamentales</a:t>
          </a:r>
          <a:endParaRPr lang="es-MX" sz="3500" kern="1200" dirty="0"/>
        </a:p>
      </dsp:txBody>
      <dsp:txXfrm>
        <a:off x="4136388" y="1298554"/>
        <a:ext cx="3522488" cy="146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F6D29-9B5D-4C4A-82B8-BE9F398E386A}">
      <dsp:nvSpPr>
        <dsp:cNvPr id="0" name=""/>
        <dsp:cNvSpPr/>
      </dsp:nvSpPr>
      <dsp:spPr>
        <a:xfrm>
          <a:off x="3" y="0"/>
          <a:ext cx="7920876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7390-2A32-41AC-981B-E38713743C18}">
      <dsp:nvSpPr>
        <dsp:cNvPr id="0" name=""/>
        <dsp:cNvSpPr/>
      </dsp:nvSpPr>
      <dsp:spPr>
        <a:xfrm>
          <a:off x="96" y="1219199"/>
          <a:ext cx="3863749" cy="1625600"/>
        </a:xfrm>
        <a:prstGeom prst="round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Formación de club de adolescentes</a:t>
          </a:r>
          <a:endParaRPr lang="es-MX" sz="3600" kern="1200" dirty="0"/>
        </a:p>
      </dsp:txBody>
      <dsp:txXfrm>
        <a:off x="79451" y="1298554"/>
        <a:ext cx="3705039" cy="1466890"/>
      </dsp:txXfrm>
    </dsp:sp>
    <dsp:sp modelId="{6EE76A84-5829-4F87-9CC2-204E81FB37CE}">
      <dsp:nvSpPr>
        <dsp:cNvPr id="0" name=""/>
        <dsp:cNvSpPr/>
      </dsp:nvSpPr>
      <dsp:spPr>
        <a:xfrm>
          <a:off x="4057033" y="1219199"/>
          <a:ext cx="3863749" cy="162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Comités de Padres de Familia</a:t>
          </a:r>
          <a:endParaRPr lang="es-MX" sz="3600" kern="1200" dirty="0"/>
        </a:p>
      </dsp:txBody>
      <dsp:txXfrm>
        <a:off x="4136388" y="1298554"/>
        <a:ext cx="3705039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F6D29-9B5D-4C4A-82B8-BE9F398E386A}">
      <dsp:nvSpPr>
        <dsp:cNvPr id="0" name=""/>
        <dsp:cNvSpPr/>
      </dsp:nvSpPr>
      <dsp:spPr>
        <a:xfrm>
          <a:off x="2" y="0"/>
          <a:ext cx="8388419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7390-2A32-41AC-981B-E38713743C18}">
      <dsp:nvSpPr>
        <dsp:cNvPr id="0" name=""/>
        <dsp:cNvSpPr/>
      </dsp:nvSpPr>
      <dsp:spPr>
        <a:xfrm>
          <a:off x="2199" y="1219199"/>
          <a:ext cx="2695827" cy="162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Entornos Escolares</a:t>
          </a:r>
          <a:endParaRPr lang="es-MX" sz="4000" kern="1200" dirty="0"/>
        </a:p>
      </dsp:txBody>
      <dsp:txXfrm>
        <a:off x="81554" y="1298554"/>
        <a:ext cx="2537117" cy="1466890"/>
      </dsp:txXfrm>
    </dsp:sp>
    <dsp:sp modelId="{957C945E-D812-4CC4-B0CD-18ECAA9188B0}">
      <dsp:nvSpPr>
        <dsp:cNvPr id="0" name=""/>
        <dsp:cNvSpPr/>
      </dsp:nvSpPr>
      <dsp:spPr>
        <a:xfrm>
          <a:off x="2846298" y="1219199"/>
          <a:ext cx="2695827" cy="162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Unidades Deportivas</a:t>
          </a:r>
          <a:endParaRPr lang="es-MX" sz="4000" kern="1200" dirty="0"/>
        </a:p>
      </dsp:txBody>
      <dsp:txXfrm>
        <a:off x="2925653" y="1298554"/>
        <a:ext cx="2537117" cy="1466890"/>
      </dsp:txXfrm>
    </dsp:sp>
    <dsp:sp modelId="{FFCB144F-2321-461A-AC27-3BA03DCD0813}">
      <dsp:nvSpPr>
        <dsp:cNvPr id="0" name=""/>
        <dsp:cNvSpPr/>
      </dsp:nvSpPr>
      <dsp:spPr>
        <a:xfrm>
          <a:off x="5690397" y="1219199"/>
          <a:ext cx="2695827" cy="16256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Entorno Familiar</a:t>
          </a:r>
          <a:endParaRPr lang="es-MX" sz="4000" kern="1200" dirty="0"/>
        </a:p>
      </dsp:txBody>
      <dsp:txXfrm>
        <a:off x="5769752" y="1298554"/>
        <a:ext cx="2537117" cy="146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F6D29-9B5D-4C4A-82B8-BE9F398E386A}">
      <dsp:nvSpPr>
        <dsp:cNvPr id="0" name=""/>
        <dsp:cNvSpPr/>
      </dsp:nvSpPr>
      <dsp:spPr>
        <a:xfrm>
          <a:off x="2" y="0"/>
          <a:ext cx="8388419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33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E7390-2A32-41AC-981B-E38713743C18}">
      <dsp:nvSpPr>
        <dsp:cNvPr id="0" name=""/>
        <dsp:cNvSpPr/>
      </dsp:nvSpPr>
      <dsp:spPr>
        <a:xfrm>
          <a:off x="3002" y="1219199"/>
          <a:ext cx="1690313" cy="16256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Resiliencia</a:t>
          </a:r>
          <a:endParaRPr lang="es-MX" sz="2000" kern="1200" dirty="0"/>
        </a:p>
      </dsp:txBody>
      <dsp:txXfrm>
        <a:off x="82357" y="1298554"/>
        <a:ext cx="1531603" cy="1466890"/>
      </dsp:txXfrm>
    </dsp:sp>
    <dsp:sp modelId="{1C911F8F-7ECF-48B0-BB6C-FB221EADA7A5}">
      <dsp:nvSpPr>
        <dsp:cNvPr id="0" name=""/>
        <dsp:cNvSpPr/>
      </dsp:nvSpPr>
      <dsp:spPr>
        <a:xfrm>
          <a:off x="1889305" y="1219199"/>
          <a:ext cx="1561407" cy="162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Autoestima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Autocuidado</a:t>
          </a:r>
          <a:endParaRPr lang="es-MX" sz="1900" kern="1200" dirty="0"/>
        </a:p>
      </dsp:txBody>
      <dsp:txXfrm>
        <a:off x="1965527" y="1295421"/>
        <a:ext cx="1408963" cy="1473156"/>
      </dsp:txXfrm>
    </dsp:sp>
    <dsp:sp modelId="{957C945E-D812-4CC4-B0CD-18ECAA9188B0}">
      <dsp:nvSpPr>
        <dsp:cNvPr id="0" name=""/>
        <dsp:cNvSpPr/>
      </dsp:nvSpPr>
      <dsp:spPr>
        <a:xfrm>
          <a:off x="3646702" y="1219199"/>
          <a:ext cx="1175935" cy="16256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Buen Trato</a:t>
          </a:r>
          <a:endParaRPr lang="es-MX" sz="2800" kern="1200" dirty="0"/>
        </a:p>
      </dsp:txBody>
      <dsp:txXfrm>
        <a:off x="3704106" y="1276603"/>
        <a:ext cx="1061127" cy="1510792"/>
      </dsp:txXfrm>
    </dsp:sp>
    <dsp:sp modelId="{FFCB144F-2321-461A-AC27-3BA03DCD0813}">
      <dsp:nvSpPr>
        <dsp:cNvPr id="0" name=""/>
        <dsp:cNvSpPr/>
      </dsp:nvSpPr>
      <dsp:spPr>
        <a:xfrm>
          <a:off x="5018627" y="1219199"/>
          <a:ext cx="1651178" cy="162560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Comunicación Asertiva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Padres - Hijos</a:t>
          </a:r>
          <a:endParaRPr lang="es-MX" sz="1800" kern="1200" dirty="0"/>
        </a:p>
      </dsp:txBody>
      <dsp:txXfrm>
        <a:off x="5097982" y="1298554"/>
        <a:ext cx="1492468" cy="1466890"/>
      </dsp:txXfrm>
    </dsp:sp>
    <dsp:sp modelId="{0DDAE51B-8023-4AAF-9FB9-090B7D9A59CD}">
      <dsp:nvSpPr>
        <dsp:cNvPr id="0" name=""/>
        <dsp:cNvSpPr/>
      </dsp:nvSpPr>
      <dsp:spPr>
        <a:xfrm>
          <a:off x="6865795" y="1219199"/>
          <a:ext cx="1519626" cy="162560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Espacios Digitales</a:t>
          </a:r>
          <a:endParaRPr lang="es-MX" sz="2400" kern="1200" dirty="0"/>
        </a:p>
      </dsp:txBody>
      <dsp:txXfrm>
        <a:off x="6939977" y="1293381"/>
        <a:ext cx="1371262" cy="1477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B8EA5-B04B-4F29-A479-57939E319BAF}">
      <dsp:nvSpPr>
        <dsp:cNvPr id="0" name=""/>
        <dsp:cNvSpPr/>
      </dsp:nvSpPr>
      <dsp:spPr>
        <a:xfrm>
          <a:off x="1239997" y="-519297"/>
          <a:ext cx="5954086" cy="5954086"/>
        </a:xfrm>
        <a:prstGeom prst="circularArrow">
          <a:avLst>
            <a:gd name="adj1" fmla="val 5544"/>
            <a:gd name="adj2" fmla="val 330680"/>
            <a:gd name="adj3" fmla="val 12845543"/>
            <a:gd name="adj4" fmla="val 1798198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5CEEC-3466-495B-AE1C-9EB5F36EB13F}">
      <dsp:nvSpPr>
        <dsp:cNvPr id="0" name=""/>
        <dsp:cNvSpPr/>
      </dsp:nvSpPr>
      <dsp:spPr>
        <a:xfrm>
          <a:off x="2309331" y="-67520"/>
          <a:ext cx="3815419" cy="1398952"/>
        </a:xfrm>
        <a:prstGeom prst="roundRect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Mayor afluencia en los  espacios deportivos</a:t>
          </a:r>
          <a:endParaRPr lang="es-MX" sz="2400" kern="1200" dirty="0"/>
        </a:p>
      </dsp:txBody>
      <dsp:txXfrm>
        <a:off x="2377622" y="771"/>
        <a:ext cx="3678837" cy="1262370"/>
      </dsp:txXfrm>
    </dsp:sp>
    <dsp:sp modelId="{1946DE01-5E68-44D8-933D-576AF2E17E8E}">
      <dsp:nvSpPr>
        <dsp:cNvPr id="0" name=""/>
        <dsp:cNvSpPr/>
      </dsp:nvSpPr>
      <dsp:spPr>
        <a:xfrm>
          <a:off x="4870140" y="1686924"/>
          <a:ext cx="3523373" cy="1398952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Incremento de visitantes en los espacios digitales </a:t>
          </a:r>
          <a:endParaRPr lang="es-MX" sz="2400" kern="1200" dirty="0"/>
        </a:p>
      </dsp:txBody>
      <dsp:txXfrm>
        <a:off x="4938431" y="1755215"/>
        <a:ext cx="3386791" cy="1262370"/>
      </dsp:txXfrm>
    </dsp:sp>
    <dsp:sp modelId="{3C6B33D4-2F19-4F01-A52F-DA19EBA545E5}">
      <dsp:nvSpPr>
        <dsp:cNvPr id="0" name=""/>
        <dsp:cNvSpPr/>
      </dsp:nvSpPr>
      <dsp:spPr>
        <a:xfrm>
          <a:off x="4310508" y="4392488"/>
          <a:ext cx="2797904" cy="166532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Mayor y mejor coordinación con autoridades educativas</a:t>
          </a:r>
          <a:endParaRPr lang="es-MX" sz="2400" b="1" kern="1200" dirty="0"/>
        </a:p>
      </dsp:txBody>
      <dsp:txXfrm>
        <a:off x="4391803" y="4473783"/>
        <a:ext cx="2635314" cy="1502737"/>
      </dsp:txXfrm>
    </dsp:sp>
    <dsp:sp modelId="{5C97DF9B-6B68-45EA-82BC-B8AAAC24FAAC}">
      <dsp:nvSpPr>
        <dsp:cNvPr id="0" name=""/>
        <dsp:cNvSpPr/>
      </dsp:nvSpPr>
      <dsp:spPr>
        <a:xfrm>
          <a:off x="1325668" y="4388878"/>
          <a:ext cx="2797904" cy="1672545"/>
        </a:xfrm>
        <a:prstGeom prst="roundRect">
          <a:avLst/>
        </a:prstGeom>
        <a:solidFill>
          <a:srgbClr val="F52B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Grupos de adolescentes promotores, con participación activa y continua</a:t>
          </a:r>
          <a:endParaRPr lang="es-MX" sz="2400" kern="1200" dirty="0"/>
        </a:p>
      </dsp:txBody>
      <dsp:txXfrm>
        <a:off x="1407315" y="4470525"/>
        <a:ext cx="2634610" cy="1509251"/>
      </dsp:txXfrm>
    </dsp:sp>
    <dsp:sp modelId="{6981B9F8-8EB3-4D58-ACA5-E7A91FDB853F}">
      <dsp:nvSpPr>
        <dsp:cNvPr id="0" name=""/>
        <dsp:cNvSpPr/>
      </dsp:nvSpPr>
      <dsp:spPr>
        <a:xfrm>
          <a:off x="-40584" y="1686924"/>
          <a:ext cx="3685680" cy="1398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Mayor asistencia adolescente, en los centros de salud</a:t>
          </a:r>
          <a:endParaRPr lang="es-MX" sz="2400" b="1" kern="1200" dirty="0"/>
        </a:p>
      </dsp:txBody>
      <dsp:txXfrm>
        <a:off x="27707" y="1755215"/>
        <a:ext cx="3549098" cy="126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8C7D-7D74-4519-93B3-0C651A4DAAF0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E5F39-B430-44A4-8486-415EC306E5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1766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D168-D94B-4F41-9A17-D0216D9DACA7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4FD1A-1742-40FC-AAB1-A229F7EEE9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7027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4FD1A-1742-40FC-AAB1-A229F7EEE9F0}" type="slidenum">
              <a:rPr lang="es-MX" smtClean="0"/>
              <a:t>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40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4FD1A-1742-40FC-AAB1-A229F7EEE9F0}" type="slidenum">
              <a:rPr lang="es-MX" smtClean="0"/>
              <a:t>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40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4FD1A-1742-40FC-AAB1-A229F7EEE9F0}" type="slidenum">
              <a:rPr lang="es-MX" smtClean="0"/>
              <a:t>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40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7C8-B894-42CF-9C4A-5A6BBED78B1C}" type="datetime1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C4DE-0086-4C5E-ADCE-90AC3D133097}" type="datetime1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F598-131E-43AF-982C-D37A9A0C2CEF}" type="datetime1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BEC6-642B-4E31-A1C0-D4E53F21E089}" type="datetime1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A76C-3E2B-45A1-8DB7-24E24BF559E1}" type="datetime1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D200-29D2-40B2-B953-B54AFA14ECB1}" type="datetime1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CB84-03B2-465E-9A02-792CF2561E55}" type="datetime1">
              <a:rPr lang="es-MX" smtClean="0"/>
              <a:t>27/08/2015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1A5-3FC1-4700-838E-4115F0B8DA56}" type="datetime1">
              <a:rPr lang="es-MX" smtClean="0"/>
              <a:t>27/08/2015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F28B-723E-4DAE-B834-6C3E51CB4387}" type="datetime1">
              <a:rPr lang="es-MX" smtClean="0"/>
              <a:t>27/08/2015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71F2-717F-4BAD-856F-D7AEE3563119}" type="datetime1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1D7-A0A3-4395-BBDC-407B397F4AC5}" type="datetime1">
              <a:rPr lang="es-MX" smtClean="0"/>
              <a:t>27/08/2015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C6C63CA-AB14-4ABC-A64D-380428B92E86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707BE3-51D2-4816-A11B-837F89317853}" type="datetime1">
              <a:rPr lang="es-MX" smtClean="0"/>
              <a:t>27/08/2015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png"/><Relationship Id="rId4" Type="http://schemas.openxmlformats.org/officeDocument/2006/relationships/diagramData" Target="../diagrams/data2.xm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5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11.pn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4" y="1700809"/>
            <a:ext cx="914693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" y="0"/>
            <a:ext cx="9143411" cy="1700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589" y="1733558"/>
            <a:ext cx="91434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FFB0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Adolescentes de Santa Cruz Tlaxcala, Promotores de una </a:t>
            </a:r>
          </a:p>
          <a:p>
            <a:pPr algn="ctr"/>
            <a:r>
              <a:rPr lang="es-ES" sz="4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7FFB0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SEXUALIDAD SANA, FELIZ Y RESPONSABLE</a:t>
            </a:r>
            <a:endParaRPr lang="es-ES" sz="4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7FFB0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8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3989"/>
            <a:ext cx="2281583" cy="15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2348294"/>
            <a:ext cx="799288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En el municipio de Santa Cruz Tlaxcala los embarazos en adolescentes están en aumento, acompañados de un creciente índice de enfermedades de transmisión sexual, lo que ocasiona deserción escolar, frustración y baja autoestima .   </a:t>
            </a:r>
            <a:endParaRPr lang="es-MX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81700" y="620687"/>
            <a:ext cx="46085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INTRODUCCIÓN</a:t>
            </a:r>
            <a:endParaRPr lang="es-MX" sz="4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2000" dirty="0" smtClean="0"/>
              <a:t>Santa Cruz Tlaxcala</a:t>
            </a:r>
            <a:endParaRPr lang="es-MX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lax3-1.xx.fbcdn.net/hphotos-xfp1/v/t34.0-12/11897133_1032924740059460_349874640_n.jpg?oh=b0abdc155e5c619fedf6dd9e6410629f&amp;oe=55DE0D5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76430"/>
            <a:ext cx="3563889" cy="26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" y="3490864"/>
            <a:ext cx="2281583" cy="15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00137" y="89059"/>
            <a:ext cx="46085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ESTADISTICAS</a:t>
            </a:r>
            <a:endParaRPr lang="es-MX" sz="4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2000" dirty="0" smtClean="0"/>
              <a:t>Santa Cruz Tlaxcala</a:t>
            </a:r>
            <a:endParaRPr lang="es-MX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053064" y="5756732"/>
            <a:ext cx="5804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Aumento del 32.7%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08742859"/>
              </p:ext>
            </p:extLst>
          </p:nvPr>
        </p:nvGraphicFramePr>
        <p:xfrm>
          <a:off x="3563888" y="1007063"/>
          <a:ext cx="4788676" cy="484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6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036794"/>
            <a:ext cx="2281583" cy="15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89059"/>
            <a:ext cx="806489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ENFERMEDADES DE TRANSMISIÓN SEXUAL</a:t>
            </a:r>
            <a:endParaRPr lang="es-MX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Santa Cruz Tlaxcala</a:t>
            </a:r>
            <a:endParaRPr lang="es-MX" dirty="0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226885342"/>
              </p:ext>
            </p:extLst>
          </p:nvPr>
        </p:nvGraphicFramePr>
        <p:xfrm>
          <a:off x="-5279" y="1268760"/>
          <a:ext cx="5888670" cy="40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28592" y="5301208"/>
            <a:ext cx="5453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Aumento del 6.7%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09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Santa Cruz Tlaxcala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555776" y="74432"/>
            <a:ext cx="403244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CAUSAS</a:t>
            </a:r>
            <a:endParaRPr lang="es-MX" sz="3200" dirty="0"/>
          </a:p>
        </p:txBody>
      </p:sp>
      <p:pic>
        <p:nvPicPr>
          <p:cNvPr id="4" name="3 Imagen" descr="C:\Users\windows user\Documents\PROGRAMAS SOCIALES\DEPENDENCIAS FEDERALES\SESA\fotos\talleres y tocada\expo grafiti\DSCF244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239344" cy="2875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74463709"/>
              </p:ext>
            </p:extLst>
          </p:nvPr>
        </p:nvGraphicFramePr>
        <p:xfrm>
          <a:off x="-1" y="1340768"/>
          <a:ext cx="8244409" cy="599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381" y="46459"/>
            <a:ext cx="1609880" cy="10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windows user\Documents\PROGRAMAS SOCIALES\DEPENDENCIAS FEDERALES\SESA\talleres\fotos talleres\DSCF231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974364"/>
            <a:ext cx="4364517" cy="29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C:\Users\windows user\Documents\PROGRAMAS SOCIALES\DEPENDENCIAS FEDERALES\SESA\talleres\fotos talleres\DSCF23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8" y="3641592"/>
            <a:ext cx="4355976" cy="3216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Santa Cruz Tlaxcala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366819"/>
            <a:ext cx="47525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CATEGORIAS DE ATENCIÓN</a:t>
            </a:r>
            <a:endParaRPr lang="es-MX" sz="32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41502196"/>
              </p:ext>
            </p:extLst>
          </p:nvPr>
        </p:nvGraphicFramePr>
        <p:xfrm>
          <a:off x="2411760" y="923032"/>
          <a:ext cx="6025062" cy="588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6459"/>
            <a:ext cx="1609880" cy="10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:\Users\windows user\Pictures\Pictures\ACTIVIDADES\IMM\DSCF333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944806"/>
            <a:ext cx="3687517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03648" y="366819"/>
            <a:ext cx="5400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/>
              <a:t>Política Publica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7524893"/>
              </p:ext>
            </p:extLst>
          </p:nvPr>
        </p:nvGraphicFramePr>
        <p:xfrm>
          <a:off x="539552" y="95159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958" y="5448961"/>
            <a:ext cx="2144580" cy="14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C:\Documents and Settings\PC\Mis documentos\Mis imágenes\Consejo ambiente joven\IMG_256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2" y="1187035"/>
            <a:ext cx="5211420" cy="289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03648" y="366819"/>
            <a:ext cx="5400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Acción Comunitaria</a:t>
            </a:r>
            <a:endParaRPr lang="es-MX" sz="32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00586262"/>
              </p:ext>
            </p:extLst>
          </p:nvPr>
        </p:nvGraphicFramePr>
        <p:xfrm>
          <a:off x="143508" y="27940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89" y="0"/>
            <a:ext cx="1629543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C:\Users\windows user\Documents\PROGRAMAS SOCIALES\DEPENDENCIAS FEDERALES\SESA\talleres\fotos talleres\DSCF23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28017"/>
            <a:ext cx="4474210" cy="33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259632" y="366819"/>
            <a:ext cx="525658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Ambientes Saludables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44509745"/>
              </p:ext>
            </p:extLst>
          </p:nvPr>
        </p:nvGraphicFramePr>
        <p:xfrm>
          <a:off x="0" y="959844"/>
          <a:ext cx="8388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13320"/>
            <a:ext cx="2144580" cy="14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5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259632" y="260648"/>
            <a:ext cx="65527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Desarrollo de habilidades personales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17994673"/>
              </p:ext>
            </p:extLst>
          </p:nvPr>
        </p:nvGraphicFramePr>
        <p:xfrm>
          <a:off x="0" y="959844"/>
          <a:ext cx="8388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13320"/>
            <a:ext cx="2144580" cy="14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C:\Users\windows user\Documents\PROGRAMAS SOCIALES\DEPENDENCIAS FEDERALES\SESA\talleres\fotos talleres\DSCF230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020" y="4085961"/>
            <a:ext cx="3447952" cy="258339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92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C:\Users\windows user\Documents\PROGRAMAS SOCIALES\DEPENDENCIAS FEDERALES\SESA\talleres\fotos talleres\DSCF23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190" y="826350"/>
            <a:ext cx="4246811" cy="288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46179" y="111638"/>
            <a:ext cx="5400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Adolescentes - Promotores</a:t>
            </a:r>
            <a:endParaRPr lang="es-MX" sz="3200" dirty="0"/>
          </a:p>
        </p:txBody>
      </p:sp>
      <p:pic>
        <p:nvPicPr>
          <p:cNvPr id="8" name="7 Imagen" descr="C:\Users\windows user\Documents\PROGRAMAS SOCIALES\DEPENDENCIAS FEDERALES\SESA\talleres\fotos talleres\DSCF226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62" y="835991"/>
            <a:ext cx="392392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Users\windows user\Documents\PROGRAMAS SOCIALES\DEPENDENCIAS FEDERALES\SESA\talleres\fotos talleres\DSCF231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" y="3502025"/>
            <a:ext cx="4474210" cy="33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windows user\Documents\PROGRAMAS SOCIALES\DEPENDENCIAS FEDERALES\SESA\talleres\fotos talleres\DSCF236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2025"/>
            <a:ext cx="3788002" cy="33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34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TLAXCALA</a:t>
            </a:r>
            <a:endParaRPr lang="es-ES" sz="32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09517"/>
            <a:ext cx="4392488" cy="320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2929" y="0"/>
            <a:ext cx="1187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3046" y="3877288"/>
            <a:ext cx="608160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MX" sz="27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Tlaxcala: 1,169,936</a:t>
            </a:r>
          </a:p>
          <a:p>
            <a:r>
              <a:rPr lang="es-MX" sz="27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1.04% de la PTP</a:t>
            </a:r>
          </a:p>
          <a:p>
            <a:r>
              <a:rPr lang="es-MX" sz="27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Jóvenes de entre 15 – 29 años de 27.3%</a:t>
            </a:r>
          </a:p>
          <a:p>
            <a:r>
              <a:rPr lang="es-MX" sz="27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Santa Cruz Tlaxcala </a:t>
            </a:r>
            <a:r>
              <a:rPr lang="es-MX" sz="27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17,968</a:t>
            </a:r>
          </a:p>
          <a:p>
            <a:r>
              <a:rPr lang="es-MX" sz="27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0.015</a:t>
            </a:r>
            <a:r>
              <a:rPr lang="es-MX" sz="27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 de la </a:t>
            </a:r>
            <a:r>
              <a:rPr lang="es-MX" sz="27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PTP</a:t>
            </a:r>
          </a:p>
          <a:p>
            <a:r>
              <a:rPr lang="es-MX" sz="2700" b="1" cap="none" spc="0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Jóvenes de entre 15 – 29 años de 32.6%</a:t>
            </a:r>
            <a:endParaRPr lang="es-ES" sz="2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36304" cy="17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96136" y="6185612"/>
            <a:ext cx="199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INEGI 2010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61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C:\Users\windows user\Documents\PROGRAMAS SOCIALES\DEPENDENCIAS FEDERALES\SESA\talleres\fotos talleres\DSCF227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20987"/>
            <a:ext cx="4487545" cy="3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46179" y="111638"/>
            <a:ext cx="54006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Campaña de promoción</a:t>
            </a:r>
            <a:endParaRPr lang="es-MX" sz="3200" dirty="0"/>
          </a:p>
        </p:txBody>
      </p:sp>
      <p:pic>
        <p:nvPicPr>
          <p:cNvPr id="10" name="9 Imagen" descr="C:\Users\windows user\Documents\PROGRAMAS SOCIALES\DEPENDENCIAS FEDERALES\SESA\talleres\fotos talleres\DSCF23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519" y="980728"/>
            <a:ext cx="4010455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windows user\AppData\Local\Microsoft\Windows\Temporary Internet Files\Content.Word\DSCF238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468" y="980728"/>
            <a:ext cx="4461510" cy="334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windows user\Documents\PROGRAMAS SOCIALES\DEPENDENCIAS FEDERALES\SESA\COMPROBACION SESA\fotos\talleres y tocada\lonas\DSCF24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" y="3573016"/>
            <a:ext cx="4160998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46178" y="111638"/>
            <a:ext cx="615015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www.saludsantacruztlaxcala.org.mx</a:t>
            </a:r>
            <a:endParaRPr lang="es-MX" sz="3200" dirty="0"/>
          </a:p>
        </p:txBody>
      </p:sp>
      <p:pic>
        <p:nvPicPr>
          <p:cNvPr id="10" name="9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908720"/>
            <a:ext cx="763284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0142"/>
            <a:ext cx="4773295" cy="315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99592" y="111638"/>
            <a:ext cx="684075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Eventos Culturales y recreativos</a:t>
            </a:r>
            <a:endParaRPr lang="es-MX" sz="3200" dirty="0"/>
          </a:p>
        </p:txBody>
      </p:sp>
      <p:pic>
        <p:nvPicPr>
          <p:cNvPr id="8" name="7 Imagen" descr="C:\Users\windows user\Documents\PROGRAMAS SOCIALES\DEPENDENCIAS FEDERALES\SESA\COMPROBACION SESA\fotos\talleres y tocada\tocada ska\DSCF24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" y="696413"/>
            <a:ext cx="4538980" cy="340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Documents and Settings\PC\Mis documentos\Mis imágenes\tocada 2 de mayo\tocada.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7613" y="4583851"/>
            <a:ext cx="4707890" cy="223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content-lax3-1.xx.fbcdn.net/hphotos-xpt1/v/t34.0-12/11920326_1032925203392747_1490696704_n.jpg?oh=a75d0529ad145fa857f7adf709077dff&amp;oe=55DEF4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204" y="696413"/>
            <a:ext cx="4404320" cy="38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6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46178" y="111638"/>
            <a:ext cx="615015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Resultados Obtenidos</a:t>
            </a:r>
            <a:endParaRPr lang="es-MX" sz="32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45501"/>
              </p:ext>
            </p:extLst>
          </p:nvPr>
        </p:nvGraphicFramePr>
        <p:xfrm>
          <a:off x="1028868" y="963377"/>
          <a:ext cx="6984775" cy="589462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61760"/>
                <a:gridCol w="2323015"/>
              </a:tblGrid>
              <a:tr h="664363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Indicador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Logros</a:t>
                      </a:r>
                      <a:endParaRPr lang="es-MX" dirty="0"/>
                    </a:p>
                  </a:txBody>
                  <a:tcPr/>
                </a:tc>
              </a:tr>
              <a:tr h="1113145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Acuerdos colaborativos con instituciones</a:t>
                      </a:r>
                      <a:r>
                        <a:rPr lang="es-MX" sz="2400" baseline="0" dirty="0" smtClean="0"/>
                        <a:t> educativas y gubernamentales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  <a:tr h="67359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Adolescentes informados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3567</a:t>
                      </a:r>
                      <a:endParaRPr lang="es-MX" dirty="0"/>
                    </a:p>
                  </a:txBody>
                  <a:tcPr/>
                </a:tc>
              </a:tr>
              <a:tr h="67359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Talleres</a:t>
                      </a:r>
                      <a:r>
                        <a:rPr lang="es-MX" sz="2400" baseline="0" dirty="0" smtClean="0"/>
                        <a:t> para padres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</a:tr>
              <a:tr h="67359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Entornos mejorados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</a:tr>
              <a:tr h="67359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Talleres </a:t>
                      </a:r>
                      <a:r>
                        <a:rPr lang="es-MX" sz="2400" baseline="0" dirty="0" smtClean="0"/>
                        <a:t> para adolescentes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35</a:t>
                      </a:r>
                      <a:endParaRPr lang="es-MX" dirty="0"/>
                    </a:p>
                  </a:txBody>
                  <a:tcPr/>
                </a:tc>
              </a:tr>
              <a:tr h="67359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Eventos</a:t>
                      </a:r>
                      <a:r>
                        <a:rPr lang="es-MX" sz="2400" baseline="0" dirty="0" smtClean="0"/>
                        <a:t> culturales y recreativos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</a:tr>
              <a:tr h="67359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Espacios</a:t>
                      </a:r>
                      <a:r>
                        <a:rPr lang="es-MX" sz="2400" baseline="0" dirty="0" smtClean="0"/>
                        <a:t> Digitales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446178" y="111638"/>
            <a:ext cx="615015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/>
              <a:t>Resultados Obtenidos</a:t>
            </a:r>
            <a:endParaRPr lang="es-MX" sz="3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2929" y="-27384"/>
            <a:ext cx="1187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-2628800" y="7749480"/>
            <a:ext cx="83529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/>
              <a:t>Incremento de visitantes en los espacios digitales observando responsabilidad con su sexualidad.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Mayor asistencia y atención en población adolescente, en los centros de salud, interesados en su cuidado en su salud reproductiva</a:t>
            </a:r>
            <a:r>
              <a:rPr lang="es-MX" sz="2400" b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/>
              <a:t>Mayor afluencia en los entornos deportivos.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Mayor y mejor coordinación con autoridades educativas, en las practica constante en la actividades de prevención en embarazo adolescente, entre otros temas de salud en la adolescencia</a:t>
            </a:r>
            <a:r>
              <a:rPr lang="es-MX" sz="2400" b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/>
              <a:t>Grupos de adolescentes promotores, con participación activa y continua.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78035092"/>
              </p:ext>
            </p:extLst>
          </p:nvPr>
        </p:nvGraphicFramePr>
        <p:xfrm>
          <a:off x="-1" y="836712"/>
          <a:ext cx="8352929" cy="599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75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yessica arechar\Pictures\301023_391696974248700_2708142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405" y="260649"/>
            <a:ext cx="5112568" cy="34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51670" y="4077071"/>
            <a:ext cx="650470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“Hay una fuerza motriz más poderosa que el vapor, la electricidad y la energía atómica, LA VOLUNTAD”</a:t>
            </a:r>
          </a:p>
          <a:p>
            <a:pPr algn="ctr"/>
            <a:endParaRPr lang="es-ES_tradnl" sz="2800" b="1" cap="none" spc="0" dirty="0">
              <a:ln w="12700">
                <a:solidFill>
                  <a:srgbClr val="FF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es-ES_tradnl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Albert Einstein</a:t>
            </a:r>
            <a:endParaRPr lang="es-ES" sz="2400" b="1" i="1" cap="none" spc="0" dirty="0">
              <a:ln w="12700">
                <a:solidFill>
                  <a:srgbClr val="FF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3429000"/>
            <a:ext cx="8434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8575">
                  <a:solidFill>
                    <a:srgbClr val="00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Gracias… Totales</a:t>
            </a:r>
            <a:endParaRPr lang="es-ES" sz="5400" b="1" cap="none" spc="0" dirty="0">
              <a:ln w="28575">
                <a:solidFill>
                  <a:srgbClr val="000066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" y="4509120"/>
            <a:ext cx="8434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H. Ayuntamiento de Santa Cruz Tlaxcala</a:t>
            </a:r>
          </a:p>
          <a:p>
            <a:pPr algn="ctr"/>
            <a:r>
              <a:rPr lang="es-MX" dirty="0" smtClean="0"/>
              <a:t>Dirección de Gestión de Programas </a:t>
            </a:r>
          </a:p>
          <a:p>
            <a:pPr algn="ctr"/>
            <a:r>
              <a:rPr lang="es-MX" dirty="0" smtClean="0"/>
              <a:t>Palacio Municipal s/n  Col. Centro</a:t>
            </a:r>
          </a:p>
          <a:p>
            <a:pPr algn="ctr"/>
            <a:r>
              <a:rPr lang="es-MX" dirty="0" smtClean="0"/>
              <a:t>Santa Cruz Tlaxcala</a:t>
            </a:r>
          </a:p>
          <a:p>
            <a:pPr algn="ctr"/>
            <a:r>
              <a:rPr lang="es-MX" dirty="0" smtClean="0"/>
              <a:t>(246) 26 10337 </a:t>
            </a:r>
            <a:r>
              <a:rPr lang="es-MX" dirty="0"/>
              <a:t>E</a:t>
            </a:r>
            <a:r>
              <a:rPr lang="es-MX" dirty="0" smtClean="0"/>
              <a:t>xt 121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714" y="983721"/>
            <a:ext cx="1786654" cy="11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C:\Users\yessica arechar\Documents\Progrmas FyE\SESA\logo santa cruz tlaxcala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53"/>
          <a:stretch/>
        </p:blipFill>
        <p:spPr bwMode="auto">
          <a:xfrm>
            <a:off x="1" y="953258"/>
            <a:ext cx="3347864" cy="1905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yessica arechar\Documents\Progrmas FyE\SESA\LOGO RED TLAXCALTECA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563158"/>
            <a:ext cx="3299850" cy="25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grupotravel.com/gestor_web/contenido/img/546e6883f2fe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15" y="260648"/>
            <a:ext cx="3953845" cy="296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lempresario.mx/sites/default/files/imagecache/nota_completa/Tlaxc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880" y="278574"/>
            <a:ext cx="3912536" cy="29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xdesc.impresionesaerea.netdna-cdn.com/images/destinos/huamantla/fiesta_virgen_caridad_huamantl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82" y="3473799"/>
            <a:ext cx="395237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413" y="3501008"/>
            <a:ext cx="3876408" cy="30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yumping.com.mx/skin/new2011/img/oflanding/1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0"/>
          <a:stretch/>
        </p:blipFill>
        <p:spPr bwMode="auto">
          <a:xfrm>
            <a:off x="259582" y="278574"/>
            <a:ext cx="3952378" cy="29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llturismo.com/wp-content/uploads/2014/02/tlaxcal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82" y="3501008"/>
            <a:ext cx="395237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isitatlaxcala.mx/images/iconos/tours-en-tlaxc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412" y="3501008"/>
            <a:ext cx="391400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4030.jpg (800×533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412" y="278574"/>
            <a:ext cx="3810000" cy="29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essica arechar\Pictures\298018_166052116813188_15495782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68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https://upload.wikimedia.org/wikipedia/commons/f/fd/Escudo_Santa_Cruz_Tlaxcala,_Mexico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051" y="548680"/>
            <a:ext cx="1802109" cy="163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4079724" y="2835369"/>
            <a:ext cx="4308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Santa Cruz Tlaxcala</a:t>
            </a:r>
          </a:p>
          <a:p>
            <a:pPr algn="ctr"/>
            <a:r>
              <a:rPr lang="es-MX" sz="2800" dirty="0" smtClean="0"/>
              <a:t>“Lugar de Tortillas". </a:t>
            </a:r>
          </a:p>
          <a:p>
            <a:pPr algn="just"/>
            <a:endParaRPr lang="es-MX" sz="2800" dirty="0" smtClean="0"/>
          </a:p>
          <a:p>
            <a:pPr algn="ctr"/>
            <a:r>
              <a:rPr lang="es-MX" sz="2800" dirty="0" smtClean="0"/>
              <a:t>Población total </a:t>
            </a:r>
          </a:p>
          <a:p>
            <a:pPr algn="ctr"/>
            <a:r>
              <a:rPr lang="es-MX" sz="2800" dirty="0" smtClean="0"/>
              <a:t>17,968 habitantes </a:t>
            </a:r>
          </a:p>
          <a:p>
            <a:pPr algn="ctr"/>
            <a:r>
              <a:rPr lang="es-MX" sz="2000" dirty="0" smtClean="0"/>
              <a:t>(CENSO-INEGI 2010). </a:t>
            </a:r>
            <a:endParaRPr lang="es-MX" sz="2000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7" name="Picture 5" descr="C:\Users\windows user\Pictures\Pictures\LOGO 2014 - copi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074" y="652273"/>
            <a:ext cx="1626318" cy="15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essica arechar\Pictures\12288_391696310915433_4774066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" y="0"/>
            <a:ext cx="4319070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rdesvan.files.wordpress.com/2009/06/escayol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092" y="0"/>
            <a:ext cx="4135340" cy="33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yessica arechar\Pictures\10982407_784347681650292_319012504911764351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" y="3212977"/>
            <a:ext cx="4254914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yessica arechar\Pictures\11760061_844253595659700_7664319778936194051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862" y="3392996"/>
            <a:ext cx="4197570" cy="3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133968" y="2132856"/>
            <a:ext cx="4382248" cy="25202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Economía</a:t>
            </a:r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MX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C:\Users\yessica arechar\Pictures\Nueva carpeta (2)\DSCF01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" y="0"/>
            <a:ext cx="4498220" cy="332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C:\Users\yessica arechar\Pictures\189934_384370298314701_206667123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7"/>
            <a:ext cx="4067944" cy="371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yessica arechar\Pictures\10526049_729561880462206_5720662451531884181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392488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yessica arechar\Pictures\sitios-turisticos-de-tlaxca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960440" cy="407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1835696" y="2060848"/>
            <a:ext cx="4382248" cy="25202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MX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Turismo</a:t>
            </a:r>
            <a:endParaRPr lang="es-MX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377"/>
            <a:ext cx="432293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5" name="Picture 5" descr="C:\Users\windows user\Pictures\Pictures\LOGO 2014 - copi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4320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7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dfw1-1.xx.fbcdn.net/hphotos-xpt1/v/t34.0-12/11880696_1030883856930215_1269221152_n.jpg?oh=b579d7d5f134ed492437c514709b8843&amp;oe=55DA05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6280"/>
            <a:ext cx="3449776" cy="23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3600306"/>
            <a:ext cx="7992888" cy="2492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Objetivo:</a:t>
            </a:r>
          </a:p>
          <a:p>
            <a:pPr algn="just"/>
            <a:r>
              <a:rPr lang="es-MX" sz="3600" dirty="0" smtClean="0"/>
              <a:t>Promover acciones para fomentar una sexualidad sana, responsable y feliz en las y los adolescentes</a:t>
            </a:r>
            <a:r>
              <a:rPr lang="es-MX" sz="3600" dirty="0"/>
              <a:t>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Santa Cruz Tlaxcala</a:t>
            </a:r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s://scontent-lax3-1.xx.fbcdn.net/hphotos-xfp1/v/t34.0-12/11903415_1032925196726081_1904734730_n.jpg?oh=ce5009a8332b514b20d05b7813fa0665&amp;oe=55DE15D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6266" y="302708"/>
            <a:ext cx="4170150" cy="29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1352</TotalTime>
  <Words>550</Words>
  <Application>Microsoft Office PowerPoint</Application>
  <PresentationFormat>Presentación en pantalla (4:3)</PresentationFormat>
  <Paragraphs>131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dezaton</dc:creator>
  <cp:lastModifiedBy>MEDICO</cp:lastModifiedBy>
  <cp:revision>75</cp:revision>
  <dcterms:created xsi:type="dcterms:W3CDTF">2015-08-21T13:59:59Z</dcterms:created>
  <dcterms:modified xsi:type="dcterms:W3CDTF">2015-08-28T02:21:12Z</dcterms:modified>
</cp:coreProperties>
</file>